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5C76-A32C-4A6F-9C2D-DDC6C2724564}" type="datetimeFigureOut">
              <a:rPr lang="zh-TW" altLang="en-US" smtClean="0"/>
              <a:pPr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C2A0-8552-473F-9A4B-DFCA371184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信是未曾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依然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仰望十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是完全交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主已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我靠著那加給我力量的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凡事都能做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或風浪或低谷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主平安在我心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我靠著那加給我力量的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凡事都能做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行在主的旨意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我凡事都能做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神已聽見我的呼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也明白我的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放下重擔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脫去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恢復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神造我的榮美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形象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永在的神   創造萬物的主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祂的智慧無法測度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疲乏的   祂賜能力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軟弱的   祂加力量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等候耶和華必從新得力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飛越所有艱難和風暴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單單注視你榮耀寶座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領受聖靈恩膏和大能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活出美好自由的風采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190</Words>
  <Application>Microsoft Office PowerPoint</Application>
  <PresentationFormat>如螢幕大小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凡事都能做</vt:lpstr>
      <vt:lpstr>凡事都能做</vt:lpstr>
      <vt:lpstr>凡事都能做</vt:lpstr>
      <vt:lpstr>如鷹展翅上騰</vt:lpstr>
      <vt:lpstr>如鷹展翅上騰</vt:lpstr>
      <vt:lpstr>如鷹展翅上騰</vt:lpstr>
      <vt:lpstr>如鷹展翅上騰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凡事都能做</dc:title>
  <dc:creator>大唐</dc:creator>
  <cp:lastModifiedBy>大唐</cp:lastModifiedBy>
  <cp:revision>3</cp:revision>
  <dcterms:created xsi:type="dcterms:W3CDTF">2018-10-18T12:52:33Z</dcterms:created>
  <dcterms:modified xsi:type="dcterms:W3CDTF">2018-10-25T12:44:16Z</dcterms:modified>
</cp:coreProperties>
</file>