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06A4-FB92-4487-8D07-93DC567E34BD}" type="datetimeFigureOut">
              <a:rPr lang="zh-TW" altLang="en-US" smtClean="0"/>
              <a:pPr/>
              <a:t>2018/10/30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EC-F596-4BB8-A56B-724BAC59C1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06A4-FB92-4487-8D07-93DC567E34BD}" type="datetimeFigureOut">
              <a:rPr lang="zh-TW" altLang="en-US" smtClean="0"/>
              <a:pPr/>
              <a:t>2018/10/30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EC-F596-4BB8-A56B-724BAC59C1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06A4-FB92-4487-8D07-93DC567E34BD}" type="datetimeFigureOut">
              <a:rPr lang="zh-TW" altLang="en-US" smtClean="0"/>
              <a:pPr/>
              <a:t>2018/10/30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EC-F596-4BB8-A56B-724BAC59C1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06A4-FB92-4487-8D07-93DC567E34BD}" type="datetimeFigureOut">
              <a:rPr lang="zh-TW" altLang="en-US" smtClean="0"/>
              <a:pPr/>
              <a:t>2018/10/30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EC-F596-4BB8-A56B-724BAC59C1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06A4-FB92-4487-8D07-93DC567E34BD}" type="datetimeFigureOut">
              <a:rPr lang="zh-TW" altLang="en-US" smtClean="0"/>
              <a:pPr/>
              <a:t>2018/10/30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EC-F596-4BB8-A56B-724BAC59C1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06A4-FB92-4487-8D07-93DC567E34BD}" type="datetimeFigureOut">
              <a:rPr lang="zh-TW" altLang="en-US" smtClean="0"/>
              <a:pPr/>
              <a:t>2018/10/30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EC-F596-4BB8-A56B-724BAC59C1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06A4-FB92-4487-8D07-93DC567E34BD}" type="datetimeFigureOut">
              <a:rPr lang="zh-TW" altLang="en-US" smtClean="0"/>
              <a:pPr/>
              <a:t>2018/10/30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EC-F596-4BB8-A56B-724BAC59C1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06A4-FB92-4487-8D07-93DC567E34BD}" type="datetimeFigureOut">
              <a:rPr lang="zh-TW" altLang="en-US" smtClean="0"/>
              <a:pPr/>
              <a:t>2018/10/30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EC-F596-4BB8-A56B-724BAC59C1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06A4-FB92-4487-8D07-93DC567E34BD}" type="datetimeFigureOut">
              <a:rPr lang="zh-TW" altLang="en-US" smtClean="0"/>
              <a:pPr/>
              <a:t>2018/10/30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EC-F596-4BB8-A56B-724BAC59C1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06A4-FB92-4487-8D07-93DC567E34BD}" type="datetimeFigureOut">
              <a:rPr lang="zh-TW" altLang="en-US" smtClean="0"/>
              <a:pPr/>
              <a:t>2018/10/30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EC-F596-4BB8-A56B-724BAC59C1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06A4-FB92-4487-8D07-93DC567E34BD}" type="datetimeFigureOut">
              <a:rPr lang="zh-TW" altLang="en-US" smtClean="0"/>
              <a:pPr/>
              <a:t>2018/10/30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08EC-F596-4BB8-A56B-724BAC59C1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06A4-FB92-4487-8D07-93DC567E34BD}" type="datetimeFigureOut">
              <a:rPr lang="zh-TW" altLang="en-US" smtClean="0"/>
              <a:pPr/>
              <a:t>2018/10/30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08EC-F596-4BB8-A56B-724BAC59C1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行神蹟的神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你是行神蹟的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絕望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中賜下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盼望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瞎眼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看見疾病都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醫治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你沒有不可能的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1546"/>
            <a:ext cx="8258204" cy="505461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你是行神蹟的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絕望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中賜下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盼望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你沒有轉動的影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兒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每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個應許都實在阿們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00108"/>
            <a:ext cx="8258204" cy="512605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所以我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   要歡呼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遍一遍不停來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歡呼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直到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耶利哥的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城牆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片片倒塌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28670"/>
            <a:ext cx="8186766" cy="519749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所以我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   要相信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遍一遍不停來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直到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每個大能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應許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完全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成就   成就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認定你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我要專心仰賴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倚靠自己的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聰明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所行的事都要認定你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4422"/>
            <a:ext cx="8258204" cy="491174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我要專心跟隨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倚靠自己的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所行的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路   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必指引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28604"/>
            <a:ext cx="8329642" cy="607223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將你的話語繫在頸項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在心版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主啊 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站立敬畏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是道路真理和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  主啊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尊榮你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56</TotalTime>
  <Words>177</Words>
  <Application>Microsoft Office PowerPoint</Application>
  <PresentationFormat>如螢幕大小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</vt:lpstr>
      <vt:lpstr>行神蹟的神</vt:lpstr>
      <vt:lpstr>投影片 2</vt:lpstr>
      <vt:lpstr>投影片 3</vt:lpstr>
      <vt:lpstr>投影片 4</vt:lpstr>
      <vt:lpstr>認定你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DaTang</dc:creator>
  <cp:lastModifiedBy>DaTang</cp:lastModifiedBy>
  <cp:revision>7</cp:revision>
  <dcterms:created xsi:type="dcterms:W3CDTF">2018-10-30T12:28:30Z</dcterms:created>
  <dcterms:modified xsi:type="dcterms:W3CDTF">2018-10-30T13:36:38Z</dcterms:modified>
</cp:coreProperties>
</file>