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60" r:id="rId6"/>
    <p:sldId id="263" r:id="rId7"/>
    <p:sldId id="265" r:id="rId8"/>
    <p:sldId id="261" r:id="rId9"/>
    <p:sldId id="262" r:id="rId10"/>
    <p:sldId id="266" r:id="rId11"/>
    <p:sldId id="267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E65B-DBE4-442E-8E7C-A1E9A1DAECD5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3C19-DFE9-4419-ABFF-F45431229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E65B-DBE4-442E-8E7C-A1E9A1DAECD5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3C19-DFE9-4419-ABFF-F45431229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E65B-DBE4-442E-8E7C-A1E9A1DAECD5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3C19-DFE9-4419-ABFF-F45431229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E65B-DBE4-442E-8E7C-A1E9A1DAECD5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3C19-DFE9-4419-ABFF-F45431229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E65B-DBE4-442E-8E7C-A1E9A1DAECD5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3C19-DFE9-4419-ABFF-F45431229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E65B-DBE4-442E-8E7C-A1E9A1DAECD5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3C19-DFE9-4419-ABFF-F45431229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E65B-DBE4-442E-8E7C-A1E9A1DAECD5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3C19-DFE9-4419-ABFF-F45431229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E65B-DBE4-442E-8E7C-A1E9A1DAECD5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3C19-DFE9-4419-ABFF-F45431229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E65B-DBE4-442E-8E7C-A1E9A1DAECD5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3C19-DFE9-4419-ABFF-F45431229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E65B-DBE4-442E-8E7C-A1E9A1DAECD5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3C19-DFE9-4419-ABFF-F45431229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E65B-DBE4-442E-8E7C-A1E9A1DAECD5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3C19-DFE9-4419-ABFF-F45431229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E65B-DBE4-442E-8E7C-A1E9A1DAECD5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3C19-DFE9-4419-ABFF-F45431229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0"/>
            <a:ext cx="8329642" cy="557214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全地至高是我主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各邦一致頌揚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讓這歌盡獻主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榮光高照諸天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並賜下寬容饒恕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行走於孤單困惑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裡面有主傾聽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愁心可得歡樂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我以性命來做證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00132"/>
          </a:xfrm>
        </p:spPr>
        <p:txBody>
          <a:bodyPr/>
          <a:lstStyle/>
          <a:p>
            <a:r>
              <a:rPr lang="zh-TW" altLang="en-US" sz="5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5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造物主今高唱你名字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和平之君得勝者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地上古今的君王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也折服於你面前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造物主今高唱你名字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全能之主安慰者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全憑主恩典憐憫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令我滿心溫暖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行走於孤單困惑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裡面有主傾聽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愁心可得歡樂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我以性命來做證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4422"/>
            <a:ext cx="8258204" cy="491174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願靈內甦醒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心獻頌讚歌聲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投在你的翅膀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願你施恩救拯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58204" cy="498317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願榮耀歸主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高唱頌讚新歌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琴和應瑟奏鳴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樂韻歌聲齊賀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00042"/>
            <a:ext cx="8329642" cy="635795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全地至高是我主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各邦一致頌揚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讓這歌盡獻主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榮光高照諸天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並賜下寬容饒恕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1546"/>
            <a:ext cx="8258204" cy="5054617"/>
          </a:xfrm>
        </p:spPr>
        <p:txBody>
          <a:bodyPr/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願靈內甦醒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心獻頌讚歌聲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投在你的翅膀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願你施恩救拯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58204" cy="498317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願榮耀歸主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高唱頌讚新歌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琴和應瑟奏鳴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樂韻歌聲齊賀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00042"/>
            <a:ext cx="8329642" cy="635795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全地至高是我主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各邦一致頌揚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讓這歌盡獻主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榮光高照諸天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並賜下寬容饒恕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00132"/>
          </a:xfrm>
        </p:spPr>
        <p:txBody>
          <a:bodyPr/>
          <a:lstStyle/>
          <a:p>
            <a:r>
              <a:rPr lang="zh-TW" altLang="en-US" sz="5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5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造物主今高唱你名字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和平之君得勝者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地上古今的君王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也折服於你面前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造物主今高唱你名字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全能之主安慰者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全憑主恩典憐憫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令我滿心溫暖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25</TotalTime>
  <Words>347</Words>
  <Application>Microsoft Office PowerPoint</Application>
  <PresentationFormat>如螢幕大小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佈景主題1</vt:lpstr>
      <vt:lpstr>全地至高是我主</vt:lpstr>
      <vt:lpstr>投影片 2</vt:lpstr>
      <vt:lpstr>投影片 3</vt:lpstr>
      <vt:lpstr>投影片 4</vt:lpstr>
      <vt:lpstr>投影片 5</vt:lpstr>
      <vt:lpstr>投影片 6</vt:lpstr>
      <vt:lpstr>投影片 7</vt:lpstr>
      <vt:lpstr>因主的名</vt:lpstr>
      <vt:lpstr>投影片 9</vt:lpstr>
      <vt:lpstr>投影片 10</vt:lpstr>
      <vt:lpstr>投影片 11</vt:lpstr>
      <vt:lpstr>因主的名</vt:lpstr>
      <vt:lpstr>投影片 13</vt:lpstr>
      <vt:lpstr>投影片 14</vt:lpstr>
      <vt:lpstr>投影片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DaTang</dc:creator>
  <cp:lastModifiedBy>DaTang</cp:lastModifiedBy>
  <cp:revision>7</cp:revision>
  <dcterms:created xsi:type="dcterms:W3CDTF">2018-11-06T13:35:56Z</dcterms:created>
  <dcterms:modified xsi:type="dcterms:W3CDTF">2018-11-09T13:51:19Z</dcterms:modified>
</cp:coreProperties>
</file>