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62" r:id="rId15"/>
    <p:sldId id="263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AFE8-9B08-418C-870F-EEF369B4C81D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5824-AA01-41D3-9641-6796E02733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宇宙萬千的奧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高深星宿運行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造物無限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沒變改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en-US" sz="5400" b="1" strike="noStrike" spc="-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渴慕我主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敬拜讚美全獻給你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全心全意愛慕恩主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應當單單仰望你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你用慈愛雙臂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圍繞我免受災害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你用憐憫的愛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溶解我軟弱無助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我的心單單仰望你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願你恩光照遍全地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在每天都稱頌你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願我一生永遠屬你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en-US" sz="5400" b="1" strike="noStrike" spc="-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渴慕我主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敬拜讚美全獻給你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全心全意愛慕恩主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應當單單仰望你</a:t>
            </a:r>
            <a:endParaRPr lang="en-US" sz="5400" b="1" strike="noStrike" spc="-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你用慈愛雙臂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圍繞我免受災害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你用憐憫的愛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溶解我軟弱無助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我的心單單仰望你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願你恩光照遍全地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在每天都稱頌你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願我一生永遠屬你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我的心單單仰望你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願你恩光照遍全地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在每天都稱頌你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願我一生永遠屬你</a:t>
            </a:r>
            <a:endParaRPr lang="en-US" sz="5400" b="1" spc="-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狂風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你結伴每刻恩典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夠用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沒變改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宇宙萬千的奧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高深星宿運行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造物無限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狂風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你結伴每刻恩典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夠用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沒變改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沒變改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104</TotalTime>
  <Words>349</Words>
  <Application>Microsoft Office PowerPoint</Application>
  <PresentationFormat>如螢幕大小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天天歌唱</vt:lpstr>
      <vt:lpstr>天天歌唱</vt:lpstr>
      <vt:lpstr>天天歌唱</vt:lpstr>
      <vt:lpstr>天天歌唱</vt:lpstr>
      <vt:lpstr>天天歌唱</vt:lpstr>
      <vt:lpstr>天天歌唱</vt:lpstr>
      <vt:lpstr>天天歌唱</vt:lpstr>
      <vt:lpstr>天天歌唱</vt:lpstr>
      <vt:lpstr>天天歌唱</vt:lpstr>
      <vt:lpstr>天天歌唱</vt:lpstr>
      <vt:lpstr>天天歌唱</vt:lpstr>
      <vt:lpstr>天天歌唱</vt:lpstr>
      <vt:lpstr>單單仰望你</vt:lpstr>
      <vt:lpstr>單單仰望你</vt:lpstr>
      <vt:lpstr>單單仰望你</vt:lpstr>
      <vt:lpstr>單單仰望你</vt:lpstr>
      <vt:lpstr>單單仰望你</vt:lpstr>
      <vt:lpstr>單單仰望你</vt:lpstr>
      <vt:lpstr>單單仰望你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緊靠你</dc:title>
  <dc:creator>DaTang</dc:creator>
  <cp:lastModifiedBy>DaTang</cp:lastModifiedBy>
  <cp:revision>14</cp:revision>
  <dcterms:created xsi:type="dcterms:W3CDTF">2018-11-13T10:51:09Z</dcterms:created>
  <dcterms:modified xsi:type="dcterms:W3CDTF">2018-11-20T12:28:46Z</dcterms:modified>
</cp:coreProperties>
</file>