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4EDD-376D-4DE7-ABDD-DCDBAD61F7A2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DDB0-E286-4D35-A69C-D659465AB0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謝謝你的愛   每次禱告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聽我祈求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同哭   同笑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同踏破每個歲月嚴寒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高舉你名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一生來敬拜你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我的好處不在你以外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照亮我心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當膽壯不退後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恩典一生都足夠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謝謝你的愛   體恤我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常安慰我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用真光普照我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釋放我生命</a:t>
            </a:r>
            <a:b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謝謝你的愛   每次禱告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聽我祈求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同哭   同笑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同踏破每個歲月嚴寒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高舉你名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一生來敬拜你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我的好處不在你以外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照亮我心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當膽壯不退後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恩典一生都足夠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高舉你名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一生來敬拜你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我的好處不在你以外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照亮我心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當膽壯不退後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恩典一生都足夠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照亮我心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當膽壯不退後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恩典一生都足夠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謝謝你的愛   體恤我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常安慰我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用真光普照我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釋放我生命</a:t>
            </a:r>
            <a:b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463</Words>
  <Application>Microsoft Office PowerPoint</Application>
  <PresentationFormat>如螢幕大小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神大愛</vt:lpstr>
      <vt:lpstr>神大愛</vt:lpstr>
      <vt:lpstr>神大愛</vt:lpstr>
      <vt:lpstr>神大愛</vt:lpstr>
      <vt:lpstr>神大愛</vt:lpstr>
      <vt:lpstr>神大愛</vt:lpstr>
      <vt:lpstr>神大愛</vt:lpstr>
      <vt:lpstr>神大愛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大唐</dc:creator>
  <cp:lastModifiedBy>DaTang</cp:lastModifiedBy>
  <cp:revision>4</cp:revision>
  <dcterms:created xsi:type="dcterms:W3CDTF">2017-10-31T12:28:52Z</dcterms:created>
  <dcterms:modified xsi:type="dcterms:W3CDTF">2018-11-20T12:37:44Z</dcterms:modified>
</cp:coreProperties>
</file>