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2" r:id="rId3"/>
    <p:sldId id="263" r:id="rId4"/>
    <p:sldId id="264" r:id="rId5"/>
    <p:sldId id="265" r:id="rId6"/>
    <p:sldId id="268" r:id="rId7"/>
    <p:sldId id="269" r:id="rId8"/>
    <p:sldId id="266" r:id="rId9"/>
    <p:sldId id="258" r:id="rId10"/>
    <p:sldId id="259" r:id="rId11"/>
    <p:sldId id="260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43D3-A8DB-41F0-8BCC-C72154D45455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E15B-67DF-45AE-854A-A2E9A03C44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如同摩西看見你的榮耀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這世代要看見你榮耀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有醫治湧流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這裡有光明自由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敬拜聲音如眾水湧流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永活的主你在這裡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求你降下同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你子民的敬拜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你顯出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你子民的讚美中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如同摩西看見你的榮耀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這世代要看見你榮耀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我們呼求你的名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求你恩待我們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我們宣告你的名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求你憐憫我們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求你與我們同行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使我們得安息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在你眼前蒙恩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如同摩西看見你的榮耀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這世代要看見你榮耀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求你降下同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你子民的敬拜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你顯出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你子民的讚美中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有醫治湧流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這裡有光明自由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敬拜聲音如眾水湧流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永活的主你在這裡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462</Words>
  <Application>Microsoft Office PowerPoint</Application>
  <PresentationFormat>如螢幕大小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</vt:lpstr>
      <vt:lpstr>我要看見</vt:lpstr>
      <vt:lpstr>我要看見</vt:lpstr>
      <vt:lpstr>我要看見</vt:lpstr>
      <vt:lpstr>我要看見</vt:lpstr>
      <vt:lpstr>我要看見</vt:lpstr>
      <vt:lpstr>我要看見</vt:lpstr>
      <vt:lpstr>我要看見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  <vt:lpstr>這裡有榮耀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這裡有榮耀</dc:title>
  <dc:creator>DaTang</dc:creator>
  <cp:lastModifiedBy>DaTang</cp:lastModifiedBy>
  <cp:revision>6</cp:revision>
  <dcterms:created xsi:type="dcterms:W3CDTF">2018-11-27T12:52:33Z</dcterms:created>
  <dcterms:modified xsi:type="dcterms:W3CDTF">2018-11-27T13:16:28Z</dcterms:modified>
</cp:coreProperties>
</file>