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70" r:id="rId4"/>
    <p:sldId id="271" r:id="rId5"/>
    <p:sldId id="272" r:id="rId6"/>
    <p:sldId id="26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6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2882-CE65-4AED-86E3-29DB4FE3523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C618-AE5D-4771-A8A0-6A2ECC150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TW" altLang="en-US" sz="4400" b="1" u="sng" smtClean="0">
                <a:solidFill>
                  <a:srgbClr val="660033"/>
                </a:solidFill>
                <a:latin typeface="標楷體" pitchFamily="65" charset="-120"/>
                <a:ea typeface="標楷體" pitchFamily="65" charset="-120"/>
              </a:rPr>
              <a:t>靠著耶穌得勝</a:t>
            </a:r>
          </a:p>
          <a:p>
            <a:pPr algn="ctr" eaLnBrk="1" hangingPunct="1">
              <a:buFontTx/>
              <a:buNone/>
            </a:pPr>
            <a:endParaRPr lang="zh-TW" altLang="en-US" sz="1000" b="1" u="sng" smtClean="0">
              <a:solidFill>
                <a:srgbClr val="660033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5" name="Picture 3" descr="U:\My Pictures\s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62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zh-TW" altLang="en-US" sz="4000" b="1" u="sng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</a:t>
            </a:r>
          </a:p>
          <a:p>
            <a:pPr algn="ctr">
              <a:spcBef>
                <a:spcPct val="15000"/>
              </a:spcBef>
            </a:pPr>
            <a:endParaRPr lang="zh-TW" altLang="en-US" sz="1400" b="1" dirty="0" smtClean="0">
              <a:solidFill>
                <a:srgbClr val="000066"/>
              </a:solidFill>
              <a:latin typeface="華康粗黑體" pitchFamily="49" charset="-120"/>
              <a:ea typeface="華康粗黑體" pitchFamily="49" charset="-120"/>
            </a:endParaRPr>
          </a:p>
          <a:p>
            <a:pPr algn="ctr">
              <a:spcBef>
                <a:spcPct val="1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在你愛裡我要宣告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在你愛裡我要宣告 你是王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在你愛裡我要宣告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中打轉</a:t>
            </a:r>
          </a:p>
          <a:p>
            <a:pPr algn="ctr">
              <a:spcBef>
                <a:spcPct val="20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是你帶領著我得勝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不必怕因有你同在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因我知道盼望因你而來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有你的恩典我便足夠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讓我可清心見你面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有你的恩典我便足夠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讓我可清心見你面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神的   抱著平安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TW" altLang="en-US" sz="4400" b="1" u="sng" smtClean="0">
                <a:solidFill>
                  <a:srgbClr val="660033"/>
                </a:solidFill>
                <a:latin typeface="標楷體" pitchFamily="65" charset="-120"/>
                <a:ea typeface="標楷體" pitchFamily="65" charset="-120"/>
              </a:rPr>
              <a:t>靠著耶穌得勝</a:t>
            </a:r>
          </a:p>
          <a:p>
            <a:pPr algn="ctr" eaLnBrk="1" hangingPunct="1">
              <a:buFontTx/>
              <a:buNone/>
            </a:pPr>
            <a:endParaRPr lang="zh-TW" altLang="en-US" sz="1000" b="1" u="sng" smtClean="0">
              <a:solidFill>
                <a:srgbClr val="660033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1" name="Picture 3" descr="U:\My Pictures\s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570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5000"/>
              </a:spcBef>
            </a:pPr>
            <a:endParaRPr lang="zh-TW" altLang="en-US" sz="800" b="1" u="sng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靠著耶穌得勝 靠著耶穌得勝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終此生要靠著主愛去得勝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靠著耶穌得勝 靠著耶穌得勝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不必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驚怕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挫敗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ct val="35000"/>
              </a:spcBef>
            </a:pP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確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主恩更廣闊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是你帶領著我得勝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TW" altLang="en-US" sz="4400" b="1" u="sng" smtClean="0">
                <a:solidFill>
                  <a:srgbClr val="660033"/>
                </a:solidFill>
                <a:latin typeface="標楷體" pitchFamily="65" charset="-120"/>
                <a:ea typeface="標楷體" pitchFamily="65" charset="-120"/>
              </a:rPr>
              <a:t>靠著耶穌得勝</a:t>
            </a:r>
          </a:p>
          <a:p>
            <a:pPr algn="ctr" eaLnBrk="1" hangingPunct="1">
              <a:buFontTx/>
              <a:buNone/>
            </a:pPr>
            <a:endParaRPr lang="zh-TW" altLang="en-US" sz="1000" b="1" u="sng" smtClean="0">
              <a:solidFill>
                <a:srgbClr val="660033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5" name="Picture 3" descr="U:\My Pictures\s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15000"/>
              </a:spcBef>
            </a:pPr>
            <a:endParaRPr lang="zh-TW" altLang="en-US" sz="1400" b="1" dirty="0" smtClean="0">
              <a:solidFill>
                <a:srgbClr val="000066"/>
              </a:solidFill>
              <a:latin typeface="華康粗黑體" pitchFamily="49" charset="-120"/>
              <a:ea typeface="華康粗黑體" pitchFamily="49" charset="-120"/>
            </a:endParaRPr>
          </a:p>
          <a:p>
            <a:pPr algn="ctr">
              <a:spcBef>
                <a:spcPct val="1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在你愛裡我要宣告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在你愛裡我要宣告 你是王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在你愛裡我要宣告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中打轉</a:t>
            </a:r>
          </a:p>
          <a:p>
            <a:pPr algn="ctr">
              <a:spcBef>
                <a:spcPct val="20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是你帶領著我得勝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TW" altLang="en-US" sz="4400" b="1" u="sng" smtClean="0">
                <a:solidFill>
                  <a:srgbClr val="660033"/>
                </a:solidFill>
                <a:latin typeface="標楷體" pitchFamily="65" charset="-120"/>
                <a:ea typeface="標楷體" pitchFamily="65" charset="-120"/>
              </a:rPr>
              <a:t>靠著耶穌得勝</a:t>
            </a:r>
          </a:p>
          <a:p>
            <a:pPr algn="ctr" eaLnBrk="1" hangingPunct="1">
              <a:buFontTx/>
              <a:buNone/>
            </a:pPr>
            <a:endParaRPr lang="zh-TW" altLang="en-US" sz="1000" b="1" u="sng" smtClean="0">
              <a:solidFill>
                <a:srgbClr val="660033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1" name="Picture 3" descr="U:\My Pictures\s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570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5000"/>
              </a:spcBef>
            </a:pPr>
            <a:endParaRPr lang="zh-TW" altLang="en-US" sz="800" b="1" u="sng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靠著耶穌得勝 靠著耶穌得勝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終此生要靠著主愛去得勝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靠著耶穌得勝 靠著耶穌得勝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不必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驚怕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挫敗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ct val="35000"/>
              </a:spcBef>
            </a:pP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確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主恩更廣闊</a:t>
            </a:r>
          </a:p>
          <a:p>
            <a:pPr algn="ctr">
              <a:spcBef>
                <a:spcPct val="35000"/>
              </a:spcBef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是你帶領著我得勝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u="sng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  <a:endParaRPr lang="en-US" altLang="zh-TW" sz="4800" b="1" u="sng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怎麼你還是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不必怕因有你同在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因我知道盼望因你而來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有你的恩典我便足夠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讓我可清心見你面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438</Words>
  <Application>Microsoft Office PowerPoint</Application>
  <PresentationFormat>如螢幕大小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佈景主題</vt:lpstr>
      <vt:lpstr>佈景主題1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6</cp:revision>
  <dcterms:created xsi:type="dcterms:W3CDTF">2018-12-04T12:42:15Z</dcterms:created>
  <dcterms:modified xsi:type="dcterms:W3CDTF">2018-12-11T12:32:08Z</dcterms:modified>
</cp:coreProperties>
</file>