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80808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643F-852B-4059-9F2F-1212C809C47E}" type="datetimeFigureOut">
              <a:rPr lang="zh-TW" altLang="en-US" smtClean="0"/>
              <a:pPr/>
              <a:t>2018/12/18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你是我喜樂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你使我自由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被罪惡捆綁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你是我永生盼望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你愛有無比力量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你應許不會改變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你的復活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你配得所有最大的讚美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來敬拜你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  揚聲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救恩歸於寶座上的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天使俯伏敬拜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恩榮耀都歸於我們的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69</TotalTime>
  <Words>227</Words>
  <Application>Microsoft Office PowerPoint</Application>
  <PresentationFormat>如螢幕大小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喜樂泉源</vt:lpstr>
      <vt:lpstr>喜樂泉源</vt:lpstr>
      <vt:lpstr>喜樂泉源</vt:lpstr>
      <vt:lpstr>喜樂泉源</vt:lpstr>
      <vt:lpstr>喜樂泉源</vt:lpstr>
      <vt:lpstr>在你寶座前</vt:lpstr>
      <vt:lpstr>在你寶座前</vt:lpstr>
      <vt:lpstr>在你寶座前</vt:lpstr>
      <vt:lpstr>在你寶座前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在你寶座前</dc:title>
  <dc:creator>大副堂</dc:creator>
  <cp:lastModifiedBy>DaTang</cp:lastModifiedBy>
  <cp:revision>10</cp:revision>
  <dcterms:created xsi:type="dcterms:W3CDTF">2017-08-08T12:45:20Z</dcterms:created>
  <dcterms:modified xsi:type="dcterms:W3CDTF">2018-12-18T13:18:04Z</dcterms:modified>
</cp:coreProperties>
</file>