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67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BD97-BC5E-449B-90CA-3457E40268E2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AD36-CC42-4486-8467-FA46CEE98C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昔在  今在  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建立你的教會傳揚福音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願你榮耀在全地彰顯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   尊貴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昔在  今在  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   尊貴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   尊貴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來跟隨你的話語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在萬民中作你的子民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在萬國中宣揚你聖名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來跟隨你的話語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在萬民中作你的子民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在萬國中宣揚你聖名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366</Words>
  <Application>Microsoft Office PowerPoint</Application>
  <PresentationFormat>如螢幕大小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聖潔全能主</vt:lpstr>
      <vt:lpstr>聖潔全能主</vt:lpstr>
      <vt:lpstr>聖潔全能主</vt:lpstr>
      <vt:lpstr>聖潔全能主</vt:lpstr>
      <vt:lpstr>聖潔全能主</vt:lpstr>
      <vt:lpstr>願你榮耀國度降臨</vt:lpstr>
      <vt:lpstr>願你榮耀國度降臨</vt:lpstr>
      <vt:lpstr>願你榮耀國度降臨</vt:lpstr>
      <vt:lpstr>願你榮耀國度降臨</vt:lpstr>
      <vt:lpstr>願你榮耀國度降臨</vt:lpstr>
      <vt:lpstr>願你榮耀國度降臨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聖潔全能主</dc:title>
  <dc:creator>DaTang</dc:creator>
  <cp:lastModifiedBy>DaTang</cp:lastModifiedBy>
  <cp:revision>2</cp:revision>
  <dcterms:created xsi:type="dcterms:W3CDTF">2018-12-18T13:13:01Z</dcterms:created>
  <dcterms:modified xsi:type="dcterms:W3CDTF">2018-12-27T12:18:56Z</dcterms:modified>
</cp:coreProperties>
</file>