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9" r:id="rId5"/>
    <p:sldId id="271" r:id="rId6"/>
    <p:sldId id="272" r:id="rId7"/>
    <p:sldId id="273" r:id="rId8"/>
    <p:sldId id="274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71D7-AFF1-4D32-98E8-200B8F40340D}" type="datetimeFigureOut">
              <a:rPr lang="zh-TW" altLang="en-US" smtClean="0"/>
              <a:pPr/>
              <a:t>2018/1/30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EBF-6A98-4FEB-A78C-37D0BE8C1A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71D7-AFF1-4D32-98E8-200B8F40340D}" type="datetimeFigureOut">
              <a:rPr lang="zh-TW" altLang="en-US" smtClean="0"/>
              <a:pPr/>
              <a:t>2018/1/30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EBF-6A98-4FEB-A78C-37D0BE8C1A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71D7-AFF1-4D32-98E8-200B8F40340D}" type="datetimeFigureOut">
              <a:rPr lang="zh-TW" altLang="en-US" smtClean="0"/>
              <a:pPr/>
              <a:t>2018/1/30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EBF-6A98-4FEB-A78C-37D0BE8C1A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71D7-AFF1-4D32-98E8-200B8F40340D}" type="datetimeFigureOut">
              <a:rPr lang="zh-TW" altLang="en-US" smtClean="0"/>
              <a:pPr/>
              <a:t>2018/1/30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EBF-6A98-4FEB-A78C-37D0BE8C1A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71D7-AFF1-4D32-98E8-200B8F40340D}" type="datetimeFigureOut">
              <a:rPr lang="zh-TW" altLang="en-US" smtClean="0"/>
              <a:pPr/>
              <a:t>2018/1/30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EBF-6A98-4FEB-A78C-37D0BE8C1A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71D7-AFF1-4D32-98E8-200B8F40340D}" type="datetimeFigureOut">
              <a:rPr lang="zh-TW" altLang="en-US" smtClean="0"/>
              <a:pPr/>
              <a:t>2018/1/30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EBF-6A98-4FEB-A78C-37D0BE8C1A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71D7-AFF1-4D32-98E8-200B8F40340D}" type="datetimeFigureOut">
              <a:rPr lang="zh-TW" altLang="en-US" smtClean="0"/>
              <a:pPr/>
              <a:t>2018/1/30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EBF-6A98-4FEB-A78C-37D0BE8C1A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71D7-AFF1-4D32-98E8-200B8F40340D}" type="datetimeFigureOut">
              <a:rPr lang="zh-TW" altLang="en-US" smtClean="0"/>
              <a:pPr/>
              <a:t>2018/1/30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EBF-6A98-4FEB-A78C-37D0BE8C1A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71D7-AFF1-4D32-98E8-200B8F40340D}" type="datetimeFigureOut">
              <a:rPr lang="zh-TW" altLang="en-US" smtClean="0"/>
              <a:pPr/>
              <a:t>2018/1/30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EBF-6A98-4FEB-A78C-37D0BE8C1A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71D7-AFF1-4D32-98E8-200B8F40340D}" type="datetimeFigureOut">
              <a:rPr lang="zh-TW" altLang="en-US" smtClean="0"/>
              <a:pPr/>
              <a:t>2018/1/30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EBF-6A98-4FEB-A78C-37D0BE8C1A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71D7-AFF1-4D32-98E8-200B8F40340D}" type="datetimeFigureOut">
              <a:rPr lang="zh-TW" altLang="en-US" smtClean="0"/>
              <a:pPr/>
              <a:t>2018/1/30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8EBF-6A98-4FEB-A78C-37D0BE8C1A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871D7-AFF1-4D32-98E8-200B8F40340D}" type="datetimeFigureOut">
              <a:rPr lang="zh-TW" altLang="en-US" smtClean="0"/>
              <a:pPr/>
              <a:t>2018/1/30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B8EBF-6A98-4FEB-A78C-37D0BE8C1A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839174-E67C-41A2-88C6-E677D364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一生獻作活祭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71D4CB-A51F-485B-B812-11BFD737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  哈利路亞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誰人像你高過諸天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  哈利路亞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全地讚美敬拜你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134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求主聽我禱告 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用你話語引導我心 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讓我體恤你心意 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賜我力量跨勝 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沒有你愛不能改變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134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求你引領我的生命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我軟弱無力跨過 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但你應許扶助我保護我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在沙漠裡你為我開江河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634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饒恕我過去的過犯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再讓你話語藏於我心裡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讓軟弱的手變為堅壯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我當剛強重新得力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再來你面前歌唱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582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求主聽我禱告 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用你話語引導我心 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讓我體恤你心意 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賜我力量跨勝 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沒有你愛不能改變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134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求你引領我的生命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我軟弱無力跨過 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但你應許扶助我保護我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在沙漠裡你為我開江河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6341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饒恕我過去的過犯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再讓你話語藏於我心裡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讓軟弱的手變為堅壯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我當剛強重新得力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再來你面前歌唱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5820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求你引領我的生命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我軟弱無力跨過 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但你應許扶助我保護我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在沙漠裡你為我開江河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6341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饒恕我過去的過犯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再讓你話語藏於我心裡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讓軟弱的手變為堅壯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我當剛強重新得力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再來你面前歌唱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582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839174-E67C-41A2-88C6-E677D364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一生獻作活祭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71D4CB-A51F-485B-B812-11BFD737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每當我困倦時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你必以手安慰著我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每天我有力量   完全是你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52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839174-E67C-41A2-88C6-E677D364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一生獻作活祭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71D4CB-A51F-485B-B812-11BFD737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你的愛比天高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我知道主深愛著我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唯望能將我一生獻作活祭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43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一生獻作活祭</a:t>
            </a:r>
            <a:endParaRPr lang="zh-TW" altLang="en-US" dirty="0">
              <a:solidFill>
                <a:srgbClr val="6600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  哈利路亞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誰人像你高過諸天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  哈利路亞</a:t>
            </a:r>
            <a:endParaRPr lang="en-US" altLang="zh-TW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全地讚美敬拜你</a:t>
            </a:r>
            <a:endParaRPr lang="en-US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TW" altLang="en-US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839174-E67C-41A2-88C6-E677D364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一生獻作活祭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71D4CB-A51F-485B-B812-11BFD737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每當我困倦時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你必以手安慰著我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每天我有力量   完全是你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52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839174-E67C-41A2-88C6-E677D364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一生獻作活祭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71D4CB-A51F-485B-B812-11BFD737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你的愛比天高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我知道主深愛著我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唯望能將我一生獻作活祭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43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839174-E67C-41A2-88C6-E677D364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一生獻作活祭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71D4CB-A51F-485B-B812-11BFD737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每當我困倦時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你必以手安慰著我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每天我有力量   完全是你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52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839174-E67C-41A2-88C6-E677D364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一生獻作活祭</a:t>
            </a:r>
            <a:endParaRPr lang="en-US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71D4CB-A51F-485B-B812-11BFD737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你的愛比天高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我知道主深愛著我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唯望能將我一生獻作活祭</a:t>
            </a:r>
            <a:endParaRPr 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43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8847F-4558-4C6E-AA20-99847EE2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更新我心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16163-6EE7-4710-85CD-036E74F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主更新我心 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用你愛澆灌我靈 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讓我能每天讚美你名 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再令我更新得復興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1609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15</TotalTime>
  <Words>485</Words>
  <Application>Microsoft Office PowerPoint</Application>
  <PresentationFormat>如螢幕大小 (4:3)</PresentationFormat>
  <Paragraphs>84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佈景主題1</vt:lpstr>
      <vt:lpstr>一生獻作活祭</vt:lpstr>
      <vt:lpstr>一生獻作活祭</vt:lpstr>
      <vt:lpstr>一生獻作活祭</vt:lpstr>
      <vt:lpstr>一生獻作活祭</vt:lpstr>
      <vt:lpstr>一生獻作活祭</vt:lpstr>
      <vt:lpstr>一生獻作活祭</vt:lpstr>
      <vt:lpstr>一生獻作活祭</vt:lpstr>
      <vt:lpstr>一生獻作活祭</vt:lpstr>
      <vt:lpstr>更新我心</vt:lpstr>
      <vt:lpstr>更新我心</vt:lpstr>
      <vt:lpstr>更新我心</vt:lpstr>
      <vt:lpstr>更新我心</vt:lpstr>
      <vt:lpstr>更新我心</vt:lpstr>
      <vt:lpstr>更新我心</vt:lpstr>
      <vt:lpstr>更新我心</vt:lpstr>
      <vt:lpstr>更新我心</vt:lpstr>
      <vt:lpstr>更新我心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一生獻作活祭</dc:title>
  <dc:creator>大唐</dc:creator>
  <cp:lastModifiedBy>大唐</cp:lastModifiedBy>
  <cp:revision>4</cp:revision>
  <dcterms:created xsi:type="dcterms:W3CDTF">2018-01-21T00:20:12Z</dcterms:created>
  <dcterms:modified xsi:type="dcterms:W3CDTF">2018-01-30T12:38:35Z</dcterms:modified>
</cp:coreProperties>
</file>