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4" r:id="rId7"/>
    <p:sldId id="265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3BED-2AC7-4D56-A760-CE590CF05B23}" type="datetimeFigureOut">
              <a:rPr lang="zh-TW" altLang="en-US" smtClean="0"/>
              <a:t>2018/1/30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05B7-93A4-4751-A5BD-BF918160E5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3BED-2AC7-4D56-A760-CE590CF05B23}" type="datetimeFigureOut">
              <a:rPr lang="zh-TW" altLang="en-US" smtClean="0"/>
              <a:t>2018/1/30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05B7-93A4-4751-A5BD-BF918160E5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3BED-2AC7-4D56-A760-CE590CF05B23}" type="datetimeFigureOut">
              <a:rPr lang="zh-TW" altLang="en-US" smtClean="0"/>
              <a:t>2018/1/30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05B7-93A4-4751-A5BD-BF918160E5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3BED-2AC7-4D56-A760-CE590CF05B23}" type="datetimeFigureOut">
              <a:rPr lang="zh-TW" altLang="en-US" smtClean="0"/>
              <a:t>2018/1/30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05B7-93A4-4751-A5BD-BF918160E5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3BED-2AC7-4D56-A760-CE590CF05B23}" type="datetimeFigureOut">
              <a:rPr lang="zh-TW" altLang="en-US" smtClean="0"/>
              <a:t>2018/1/30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05B7-93A4-4751-A5BD-BF918160E5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3BED-2AC7-4D56-A760-CE590CF05B23}" type="datetimeFigureOut">
              <a:rPr lang="zh-TW" altLang="en-US" smtClean="0"/>
              <a:t>2018/1/30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05B7-93A4-4751-A5BD-BF918160E5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3BED-2AC7-4D56-A760-CE590CF05B23}" type="datetimeFigureOut">
              <a:rPr lang="zh-TW" altLang="en-US" smtClean="0"/>
              <a:t>2018/1/30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05B7-93A4-4751-A5BD-BF918160E5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3BED-2AC7-4D56-A760-CE590CF05B23}" type="datetimeFigureOut">
              <a:rPr lang="zh-TW" altLang="en-US" smtClean="0"/>
              <a:t>2018/1/30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05B7-93A4-4751-A5BD-BF918160E5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3BED-2AC7-4D56-A760-CE590CF05B23}" type="datetimeFigureOut">
              <a:rPr lang="zh-TW" altLang="en-US" smtClean="0"/>
              <a:t>2018/1/30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05B7-93A4-4751-A5BD-BF918160E5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3BED-2AC7-4D56-A760-CE590CF05B23}" type="datetimeFigureOut">
              <a:rPr lang="zh-TW" altLang="en-US" smtClean="0"/>
              <a:t>2018/1/30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05B7-93A4-4751-A5BD-BF918160E5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3BED-2AC7-4D56-A760-CE590CF05B23}" type="datetimeFigureOut">
              <a:rPr lang="zh-TW" altLang="en-US" smtClean="0"/>
              <a:t>2018/1/30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05B7-93A4-4751-A5BD-BF918160E5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53BED-2AC7-4D56-A760-CE590CF05B23}" type="datetimeFigureOut">
              <a:rPr lang="zh-TW" altLang="en-US" smtClean="0"/>
              <a:t>2018/1/30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605B7-93A4-4751-A5BD-BF918160E5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6D661E-B574-45A1-9C11-2F96461C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以色列的聖者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398326-CAA2-446E-9E45-6B9755B2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以色列的聖者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為我犧牲自己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神羔羊   你是彌賽亞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耶穌和平之君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238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主你是我力量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主你是我力量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主你是我高臺堅固磐石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我信靠你必不動搖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主你是我力量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主你是我力量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主你是避難所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我的盼望只在乎你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主你是我力量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詩歌   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拯救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是我患難中隨時的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幫助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眾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山怎樣圍繞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耶路撒冷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必圍繞我到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永遠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主你是我力量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主你是我力量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主你是我高臺堅固磐石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我信靠你必不動搖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主你是我力量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主你是我力量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主你是避難所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我的盼望只在乎你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主你是我力量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主你是我力量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主你是我高臺堅固磐石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我信靠你必不動搖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主你是我力量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主你是我力量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主你是避難所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我的盼望只在乎你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6D661E-B574-45A1-9C11-2F96461C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以色列的聖者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398326-CAA2-446E-9E45-6B9755B2E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46672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跪</a:t>
            </a:r>
            <a:r>
              <a:rPr lang="zh-CN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zh-CN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敬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拜你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主啊   因為你是萬王之王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跪</a:t>
            </a:r>
            <a:r>
              <a:rPr lang="zh-CN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   來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敬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   </a:t>
            </a:r>
            <a:endParaRPr lang="en-US" altLang="zh-TW" sz="5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寶貴耶穌</a:t>
            </a:r>
            <a:r>
              <a:rPr lang="en-US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和平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之君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670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你是配得（聖哉聖哉全地唱）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  配得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得尊崇和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  配得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你是配得（聖哉聖哉全地唱）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  聖潔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榮光在全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  聖潔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聖潔妝飾敬拜你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你是配得（聖哉聖哉全地唱）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尊貴  榮耀  權柄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歸全能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族  各方  萬國和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邦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拜神羔羊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你是配得（聖哉聖哉全地唱）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  配得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得尊崇和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  配得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你是配得（聖哉聖哉全地唱）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  聖潔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榮光在全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  聖潔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聖潔妝飾敬拜你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你是配得（聖哉聖哉全地唱）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聖哉聖哉全地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昔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在今在以後永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哉聖哉全能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在寶座上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主你是我力量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詩歌   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拯救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是我患難中隨時的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幫助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眾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山怎樣圍繞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耶路撒冷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必圍繞我到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永遠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82</TotalTime>
  <Words>452</Words>
  <Application>Microsoft Office PowerPoint</Application>
  <PresentationFormat>如螢幕大小 (4:3)</PresentationFormat>
  <Paragraphs>74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佈景主題1</vt:lpstr>
      <vt:lpstr>以色列的聖者</vt:lpstr>
      <vt:lpstr>以色列的聖者</vt:lpstr>
      <vt:lpstr>你是配得（聖哉聖哉全地唱）</vt:lpstr>
      <vt:lpstr>你是配得（聖哉聖哉全地唱）</vt:lpstr>
      <vt:lpstr>你是配得（聖哉聖哉全地唱）</vt:lpstr>
      <vt:lpstr>你是配得（聖哉聖哉全地唱）</vt:lpstr>
      <vt:lpstr>你是配得（聖哉聖哉全地唱）</vt:lpstr>
      <vt:lpstr>你是配得（聖哉聖哉全地唱）</vt:lpstr>
      <vt:lpstr>主你是我力量</vt:lpstr>
      <vt:lpstr>主你是我力量</vt:lpstr>
      <vt:lpstr>主你是我力量</vt:lpstr>
      <vt:lpstr>主你是我力量</vt:lpstr>
      <vt:lpstr>主你是我力量</vt:lpstr>
      <vt:lpstr>主你是我力量</vt:lpstr>
      <vt:lpstr>主你是我力量</vt:lpstr>
      <vt:lpstr>主你是我力量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以色列的聖者</dc:title>
  <dc:creator>大唐</dc:creator>
  <cp:lastModifiedBy>大唐</cp:lastModifiedBy>
  <cp:revision>11</cp:revision>
  <dcterms:created xsi:type="dcterms:W3CDTF">2018-01-30T12:23:06Z</dcterms:created>
  <dcterms:modified xsi:type="dcterms:W3CDTF">2018-01-30T13:45:18Z</dcterms:modified>
</cp:coreProperties>
</file>