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F1B5-265F-4BAC-8080-DF89EB542C8C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D58F7-37F8-4300-89C5-CC350CF4DB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耶穌捨身十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你為我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犧牲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擔起我的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耶穌捨身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為我的過犯受鞭傷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流出寶血   救恩湧流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讓我罪得赦免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你被世人離棄凌辱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至死不退縮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喝下那苦杯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全然成就救贖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你為我的過犯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你是奴僕君王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權柄尊貴屬你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感激基督帶領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恩典賜予我未停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日日服事主  我心歡喜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讓讚美聲跨千里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要唱唱唱莫停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209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十架犧牲的愛</vt:lpstr>
      <vt:lpstr>十架犧牲的愛</vt:lpstr>
      <vt:lpstr>十架犧牲的愛</vt:lpstr>
      <vt:lpstr>十架犧牲的愛</vt:lpstr>
      <vt:lpstr>十架犧牲的愛</vt:lpstr>
      <vt:lpstr>頌讚你 哈利路亞</vt:lpstr>
      <vt:lpstr>頌讚你 哈利路亞</vt:lpstr>
      <vt:lpstr>頌讚你 哈利路亞</vt:lpstr>
      <vt:lpstr>頌讚你 哈利路亞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頌讚你 哈利路亞</dc:title>
  <dc:creator>大唐</dc:creator>
  <cp:lastModifiedBy>大唐</cp:lastModifiedBy>
  <cp:revision>2</cp:revision>
  <dcterms:created xsi:type="dcterms:W3CDTF">2018-01-31T13:53:37Z</dcterms:created>
  <dcterms:modified xsi:type="dcterms:W3CDTF">2018-02-05T12:42:25Z</dcterms:modified>
</cp:coreProperties>
</file>