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6C7D-0F67-4383-83B0-FAA10C020E78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89C-D7BB-43B0-B87A-0D8704205C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6C7D-0F67-4383-83B0-FAA10C020E78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89C-D7BB-43B0-B87A-0D8704205C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6C7D-0F67-4383-83B0-FAA10C020E78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89C-D7BB-43B0-B87A-0D8704205C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6C7D-0F67-4383-83B0-FAA10C020E78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89C-D7BB-43B0-B87A-0D8704205C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6C7D-0F67-4383-83B0-FAA10C020E78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89C-D7BB-43B0-B87A-0D8704205C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6C7D-0F67-4383-83B0-FAA10C020E78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89C-D7BB-43B0-B87A-0D8704205C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6C7D-0F67-4383-83B0-FAA10C020E78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89C-D7BB-43B0-B87A-0D8704205C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6C7D-0F67-4383-83B0-FAA10C020E78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89C-D7BB-43B0-B87A-0D8704205C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6C7D-0F67-4383-83B0-FAA10C020E78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89C-D7BB-43B0-B87A-0D8704205C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6C7D-0F67-4383-83B0-FAA10C020E78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89C-D7BB-43B0-B87A-0D8704205C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6C7D-0F67-4383-83B0-FAA10C020E78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89C-D7BB-43B0-B87A-0D8704205C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06C7D-0F67-4383-83B0-FAA10C020E78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E89C-D7BB-43B0-B87A-0D8704205C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永遠唱著讚美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開啟雙眼 讓我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的榮美 超越世上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體會 耶穌你愛多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寶貴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你面對面 我心感動已無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仍要說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永遠唱著讚美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我要高舉雙手讚美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我要抬頭仰望頌讚稱謝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全心全意敬拜你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不住發出讚美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永遠唱著讚美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我要到寶座前讚美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我來就近你主討你喜悅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一生一世在殿中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永遠唱著讚美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求你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的心我的意念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我能夠遵行你旨意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願將你話語深藏在我心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作路上的光 成為我腳前的燈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求你堅固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我信心我的力量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使我得以勇敢向前行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求你帶領我 使我不會再退縮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我需要有你在我生命中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好讓我一生能學你的樣式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使我能成為你所喜悅的兒女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生命能夠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彰顯你榮耀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40</TotalTime>
  <Words>213</Words>
  <Application>Microsoft Office PowerPoint</Application>
  <PresentationFormat>如螢幕大小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永遠唱著讚美</vt:lpstr>
      <vt:lpstr>永遠唱著讚美</vt:lpstr>
      <vt:lpstr>永遠唱著讚美</vt:lpstr>
      <vt:lpstr>我需要有你在我生命中</vt:lpstr>
      <vt:lpstr>我需要有你在我生命中</vt:lpstr>
      <vt:lpstr>我需要有你在我生命中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永遠唱著讚美</dc:title>
  <dc:creator>大唐</dc:creator>
  <cp:lastModifiedBy>大唐</cp:lastModifiedBy>
  <cp:revision>2</cp:revision>
  <dcterms:created xsi:type="dcterms:W3CDTF">2018-02-05T12:51:54Z</dcterms:created>
  <dcterms:modified xsi:type="dcterms:W3CDTF">2018-02-05T13:32:08Z</dcterms:modified>
</cp:coreProperties>
</file>