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63" r:id="rId5"/>
    <p:sldId id="264" r:id="rId6"/>
    <p:sldId id="265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36D6-5CC2-48F4-A4C8-4DB70784C3B8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A0D-4802-46C2-88C1-4E892743CC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36D6-5CC2-48F4-A4C8-4DB70784C3B8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A0D-4802-46C2-88C1-4E892743CC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36D6-5CC2-48F4-A4C8-4DB70784C3B8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A0D-4802-46C2-88C1-4E892743CC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36D6-5CC2-48F4-A4C8-4DB70784C3B8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A0D-4802-46C2-88C1-4E892743CC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36D6-5CC2-48F4-A4C8-4DB70784C3B8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A0D-4802-46C2-88C1-4E892743CC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36D6-5CC2-48F4-A4C8-4DB70784C3B8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A0D-4802-46C2-88C1-4E892743CC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36D6-5CC2-48F4-A4C8-4DB70784C3B8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A0D-4802-46C2-88C1-4E892743CC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36D6-5CC2-48F4-A4C8-4DB70784C3B8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A0D-4802-46C2-88C1-4E892743CC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36D6-5CC2-48F4-A4C8-4DB70784C3B8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A0D-4802-46C2-88C1-4E892743CC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36D6-5CC2-48F4-A4C8-4DB70784C3B8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A0D-4802-46C2-88C1-4E892743CC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36D6-5CC2-48F4-A4C8-4DB70784C3B8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3A0D-4802-46C2-88C1-4E892743CC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F36D6-5CC2-48F4-A4C8-4DB70784C3B8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43A0D-4802-46C2-88C1-4E892743CC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  無語  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無聲音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  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在世上知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  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回歸於出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惠  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似日光普照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  無語  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無聲音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  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在世上知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  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回歸於出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惠  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似日光普照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天說述主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蒼傳頌神大能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日每夜發出詩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美全能上帝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  無語  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無聲音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  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在世上知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  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回歸於出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惠  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似日光普照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天說述主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蒼傳頌神大能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日每夜發出詩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美全能上帝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天說述主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蒼傳頌神大能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日每夜發出詩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美全能上帝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欣 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裡感謝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歌唱歸於聖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讚頌你賜下慈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愛子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</a:t>
            </a:r>
            <a:r>
              <a:rPr lang="zh-TW" altLang="en-US" sz="54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27</TotalTime>
  <Words>240</Words>
  <Application>Microsoft Office PowerPoint</Application>
  <PresentationFormat>如螢幕大小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無言的讚頌</vt:lpstr>
      <vt:lpstr>無言的讚頌</vt:lpstr>
      <vt:lpstr>無言的讚頌</vt:lpstr>
      <vt:lpstr>無言的讚頌</vt:lpstr>
      <vt:lpstr>無言的讚頌</vt:lpstr>
      <vt:lpstr>無言的讚頌</vt:lpstr>
      <vt:lpstr>歡欣</vt:lpstr>
      <vt:lpstr>歡欣</vt:lpstr>
      <vt:lpstr>歡欣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無言的讚頌</dc:title>
  <dc:creator>大唐</dc:creator>
  <cp:lastModifiedBy>大唐</cp:lastModifiedBy>
  <cp:revision>3</cp:revision>
  <dcterms:created xsi:type="dcterms:W3CDTF">2018-02-27T12:25:00Z</dcterms:created>
  <dcterms:modified xsi:type="dcterms:W3CDTF">2018-02-27T12:52:17Z</dcterms:modified>
</cp:coreProperties>
</file>