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9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3945-1B88-4B93-89A0-BC3AEC1F3215}" type="datetimeFigureOut">
              <a:rPr lang="zh-TW" altLang="en-US" smtClean="0"/>
              <a:pPr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D074-1391-4AFF-8A4A-50FA8486B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神差愛子 人稱祂耶穌</a:t>
            </a:r>
            <a:r>
              <a:rPr 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祂賜下愛 醫治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寬恕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死裡復活 使我得自由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神差愛子 人稱祂耶穌</a:t>
            </a:r>
            <a:r>
              <a:rPr 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祂賜下愛 醫治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寬恕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死裡復活 使我得自由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不再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只因祂活著</a:t>
            </a:r>
          </a:p>
          <a:p>
            <a:pPr algn="ctr">
              <a:buNone/>
            </a:pP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133</TotalTime>
  <Words>404</Words>
  <Application>Microsoft Office PowerPoint</Application>
  <PresentationFormat>如螢幕大小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寶貴十架</vt:lpstr>
      <vt:lpstr>寶貴十架</vt:lpstr>
      <vt:lpstr>寶貴十架</vt:lpstr>
      <vt:lpstr>寶貴十架</vt:lpstr>
      <vt:lpstr>寶貴十架</vt:lpstr>
      <vt:lpstr>寶貴十架</vt:lpstr>
      <vt:lpstr>因祂活著</vt:lpstr>
      <vt:lpstr>因祂活著</vt:lpstr>
      <vt:lpstr>因祂活著</vt:lpstr>
      <vt:lpstr>因祂活著</vt:lpstr>
      <vt:lpstr>因祂活著</vt:lpstr>
      <vt:lpstr>因祂活著</vt:lpstr>
      <vt:lpstr>因祂活著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大唐</cp:lastModifiedBy>
  <cp:revision>3</cp:revision>
  <dcterms:created xsi:type="dcterms:W3CDTF">2018-02-25T03:14:05Z</dcterms:created>
  <dcterms:modified xsi:type="dcterms:W3CDTF">2018-03-06T13:56:58Z</dcterms:modified>
</cp:coreProperties>
</file>