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1104-43ED-4B80-945D-DFD40FC71C54}" type="datetimeFigureOut">
              <a:rPr lang="zh-TW" altLang="en-US" smtClean="0"/>
              <a:pPr/>
              <a:t>2018/3/15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EE43-6CB9-410E-B8F0-EBC467E6DE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4290"/>
            <a:ext cx="9144000" cy="78581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犧牲的愛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4143404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在十字架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   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捨命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鞭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   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罪惡   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受刑罰   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何等犧牲的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聖潔聖子成為贖罪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何等能力勝死亡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權勢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今我屬你永活的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真神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7166"/>
            <a:ext cx="91440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犧牲的愛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在這個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時刻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心只有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唯一的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愛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7166"/>
            <a:ext cx="91440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犧牲的愛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68346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耶穌誠然擔當我們的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憂患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背負我們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痛苦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耶穌為我們的過犯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受害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為我們的罪孽壓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傷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68346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你受的刑罰我們得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平安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你受的鞭傷我們得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醫治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完全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醫治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68346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感謝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 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平安 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醫治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   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恩典   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觸我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心 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神差愛子 人稱祂耶穌</a:t>
            </a:r>
            <a:r>
              <a:rPr 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祂賜下愛 醫治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寬恕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死裡復活 使我得自由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那空墳墓就是我得救的記號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161</TotalTime>
  <Words>239</Words>
  <Application>Microsoft Office PowerPoint</Application>
  <PresentationFormat>如螢幕大小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犧牲的愛</vt:lpstr>
      <vt:lpstr>投影片 2</vt:lpstr>
      <vt:lpstr>投影片 3</vt:lpstr>
      <vt:lpstr>深觸我心</vt:lpstr>
      <vt:lpstr>深觸我心</vt:lpstr>
      <vt:lpstr>深觸我心</vt:lpstr>
      <vt:lpstr>因祂活著</vt:lpstr>
      <vt:lpstr>因祂活著</vt:lpstr>
      <vt:lpstr>因祂活著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犧牲的愛</dc:title>
  <dc:creator>大唐</dc:creator>
  <cp:lastModifiedBy>大唐</cp:lastModifiedBy>
  <cp:revision>18</cp:revision>
  <dcterms:created xsi:type="dcterms:W3CDTF">2018-03-06T11:42:20Z</dcterms:created>
  <dcterms:modified xsi:type="dcterms:W3CDTF">2018-03-15T13:10:09Z</dcterms:modified>
</cp:coreProperties>
</file>