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FF68-BA47-4D4E-957D-9E99DFD39A0E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5AD8-3FA4-40B7-A990-E50DFE1D0C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祢甘心卑微順服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捨命在十架上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謙卑的君王</a:t>
            </a:r>
            <a:r>
              <a:rPr lang="en-US" altLang="zh-CN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榮耀的君王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我得醫治</a:t>
            </a:r>
            <a:r>
              <a:rPr lang="en-US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因祢鞭傷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無盡恩典</a:t>
            </a:r>
            <a:r>
              <a:rPr lang="en-US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我心感恩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超乎我所求所想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洗淨我罪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脫離污穢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穿上公義潔白衣裳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r>
              <a:rPr 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何等奇妙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我生命從此不再一樣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帶我重回天父懷抱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在永恆裡我不停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</a:t>
            </a:r>
            <a:endParaRPr lang="en-US" altLang="zh-CN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十架的愛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血   洗淨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或天旋或地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滄海歷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桑田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002060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</TotalTime>
  <Words>146</Words>
  <Application>Microsoft Office PowerPoint</Application>
  <PresentationFormat>如螢幕大小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十架的愛</vt:lpstr>
      <vt:lpstr>十架的愛</vt:lpstr>
      <vt:lpstr>十架的愛</vt:lpstr>
      <vt:lpstr>十架的愛</vt:lpstr>
      <vt:lpstr>你愛永不變</vt:lpstr>
      <vt:lpstr>你愛永不變</vt:lpstr>
      <vt:lpstr>你愛永不變</vt:lpstr>
      <vt:lpstr>你愛永不變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十架的愛</dc:title>
  <dc:creator>大唐</dc:creator>
  <cp:lastModifiedBy>大唐</cp:lastModifiedBy>
  <cp:revision>2</cp:revision>
  <dcterms:created xsi:type="dcterms:W3CDTF">2018-03-13T12:34:29Z</dcterms:created>
  <dcterms:modified xsi:type="dcterms:W3CDTF">2018-03-13T13:43:18Z</dcterms:modified>
</cp:coreProperties>
</file>