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2249-4864-4399-90B5-A90AC67CE336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35F-FE56-494A-B095-824AA01BA9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2249-4864-4399-90B5-A90AC67CE336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35F-FE56-494A-B095-824AA01BA9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2249-4864-4399-90B5-A90AC67CE336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35F-FE56-494A-B095-824AA01BA9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2249-4864-4399-90B5-A90AC67CE336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35F-FE56-494A-B095-824AA01BA9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2249-4864-4399-90B5-A90AC67CE336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35F-FE56-494A-B095-824AA01BA9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2249-4864-4399-90B5-A90AC67CE336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35F-FE56-494A-B095-824AA01BA9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2249-4864-4399-90B5-A90AC67CE336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35F-FE56-494A-B095-824AA01BA9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2249-4864-4399-90B5-A90AC67CE336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35F-FE56-494A-B095-824AA01BA9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2249-4864-4399-90B5-A90AC67CE336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35F-FE56-494A-B095-824AA01BA9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2249-4864-4399-90B5-A90AC67CE336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35F-FE56-494A-B095-824AA01BA9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2249-4864-4399-90B5-A90AC67CE336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35F-FE56-494A-B095-824AA01BA9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2249-4864-4399-90B5-A90AC67CE336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B35F-FE56-494A-B095-824AA01BA9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主的恩典乃是一生之久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啊   求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軟弱你明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無言你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歎息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自為我代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72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因著十架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得自由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得生命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眾罪得赦免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 smtClean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753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因著十架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得自由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得生命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主你是最好朋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友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10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因著十架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你張開雙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   為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我死在十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的寶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血   為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曾在罪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   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明白這恩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卻代替我死在十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60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主的恩典乃是一生之久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你鑒察我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的心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屬神旨意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你醫治我的靈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使我生命再次絢麗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83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主的恩典乃是一生之久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啊   我心不住讚美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啊   我靈不住稱謝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一宿雖有哭泣   早晨必歡呼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主的恩典是一生之久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728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主的恩典乃是一生之久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啊   我心不住讚美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啊   我靈不住稱謝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一宿雖有哭泣   早晨必歡呼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主的恩典乃是一生之久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969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因著十架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你張開雙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   為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我死在十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的寶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血   為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曾在罪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   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明白這恩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卻代替我死在十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60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因著十架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你給了生命   為我死在十架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你受鞭傷   我得醫治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我曾在罪中   不明白這恩典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你卻代替我承受刑罰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647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因著十架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得自由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得生命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眾罪得赦免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 smtClean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17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因著十架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得自由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 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得生命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主你是最好朋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友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752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因著十架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凡勞苦重擔   到我這親近我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背起十架   跟隨我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卸下你重擔   從此不再懼怕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我必與你同行到地極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35913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</TotalTime>
  <Words>360</Words>
  <Application>Microsoft Office PowerPoint</Application>
  <PresentationFormat>如螢幕大小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</vt:lpstr>
      <vt:lpstr>主的恩典乃是一生之久</vt:lpstr>
      <vt:lpstr>主的恩典乃是一生之久</vt:lpstr>
      <vt:lpstr>主的恩典乃是一生之久</vt:lpstr>
      <vt:lpstr>主的恩典乃是一生之久</vt:lpstr>
      <vt:lpstr>因著十架</vt:lpstr>
      <vt:lpstr>因著十架</vt:lpstr>
      <vt:lpstr>因著十架</vt:lpstr>
      <vt:lpstr>因著十架</vt:lpstr>
      <vt:lpstr>因著十架</vt:lpstr>
      <vt:lpstr>因著十架</vt:lpstr>
      <vt:lpstr>因著十架</vt:lpstr>
      <vt:lpstr>因著十架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主的恩典乃是一生之久</dc:title>
  <dc:creator>大唐</dc:creator>
  <cp:lastModifiedBy>大唐</cp:lastModifiedBy>
  <cp:revision>2</cp:revision>
  <dcterms:created xsi:type="dcterms:W3CDTF">2018-03-27T12:35:33Z</dcterms:created>
  <dcterms:modified xsi:type="dcterms:W3CDTF">2018-03-27T12:52:16Z</dcterms:modified>
</cp:coreProperties>
</file>