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449A-B9A5-4E1A-A0F8-8D07ABE53792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9523-06DA-48EA-866A-6763146E7B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449A-B9A5-4E1A-A0F8-8D07ABE53792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9523-06DA-48EA-866A-6763146E7B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449A-B9A5-4E1A-A0F8-8D07ABE53792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9523-06DA-48EA-866A-6763146E7B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449A-B9A5-4E1A-A0F8-8D07ABE53792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9523-06DA-48EA-866A-6763146E7B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449A-B9A5-4E1A-A0F8-8D07ABE53792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9523-06DA-48EA-866A-6763146E7B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449A-B9A5-4E1A-A0F8-8D07ABE53792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9523-06DA-48EA-866A-6763146E7B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449A-B9A5-4E1A-A0F8-8D07ABE53792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9523-06DA-48EA-866A-6763146E7B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449A-B9A5-4E1A-A0F8-8D07ABE53792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9523-06DA-48EA-866A-6763146E7B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449A-B9A5-4E1A-A0F8-8D07ABE53792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9523-06DA-48EA-866A-6763146E7B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449A-B9A5-4E1A-A0F8-8D07ABE53792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9523-06DA-48EA-866A-6763146E7B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449A-B9A5-4E1A-A0F8-8D07ABE53792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9523-06DA-48EA-866A-6763146E7B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F449A-B9A5-4E1A-A0F8-8D07ABE53792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9523-06DA-48EA-866A-6763146E7B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打破這香膏在祢腳前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破碎我自己與祢面對面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我每口呼吸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我心渴望體貼祢靈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我生命只為祢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傾倒我所有  願祢旨意成就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生命每分每秒毫無保留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能傾倒我所有  是我今生所求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從今以後永不回頭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我的過去  我的未來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全然傾倒在祢腳前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我的過去  我的未來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全然傾倒給祢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前來敬拜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敬拜永遠的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宣告主榮耀降臨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前來敬拜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榮耀尊貴  能力權柄歸於你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你是我的救主  我的救贖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榮耀尊貴  能力權柄歸於你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你是配得  你是配得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你是配得我的敬拜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前來敬拜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榮耀尊貴  美麗無比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神的兒子  耶穌我的主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榮耀尊貴  美麗無比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神的兒子  耶穌我的主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</TotalTime>
  <Words>175</Words>
  <Application>Microsoft Office PowerPoint</Application>
  <PresentationFormat>如螢幕大小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傾倒</vt:lpstr>
      <vt:lpstr>傾倒</vt:lpstr>
      <vt:lpstr>傾倒</vt:lpstr>
      <vt:lpstr>前來敬拜</vt:lpstr>
      <vt:lpstr>前來敬拜</vt:lpstr>
      <vt:lpstr>前來敬拜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傾倒</dc:title>
  <dc:creator>大唐</dc:creator>
  <cp:lastModifiedBy>大唐</cp:lastModifiedBy>
  <cp:revision>2</cp:revision>
  <dcterms:created xsi:type="dcterms:W3CDTF">2018-04-03T14:18:12Z</dcterms:created>
  <dcterms:modified xsi:type="dcterms:W3CDTF">2018-04-10T12:48:13Z</dcterms:modified>
</cp:coreProperties>
</file>