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40B1-9F12-4AE9-B75B-4B6973AF07DB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13E0-370A-4425-AE10-03437B7569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40B1-9F12-4AE9-B75B-4B6973AF07DB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13E0-370A-4425-AE10-03437B7569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40B1-9F12-4AE9-B75B-4B6973AF07DB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13E0-370A-4425-AE10-03437B7569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40B1-9F12-4AE9-B75B-4B6973AF07DB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13E0-370A-4425-AE10-03437B7569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40B1-9F12-4AE9-B75B-4B6973AF07DB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13E0-370A-4425-AE10-03437B7569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40B1-9F12-4AE9-B75B-4B6973AF07DB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13E0-370A-4425-AE10-03437B7569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40B1-9F12-4AE9-B75B-4B6973AF07DB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13E0-370A-4425-AE10-03437B7569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40B1-9F12-4AE9-B75B-4B6973AF07DB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13E0-370A-4425-AE10-03437B7569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40B1-9F12-4AE9-B75B-4B6973AF07DB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13E0-370A-4425-AE10-03437B7569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40B1-9F12-4AE9-B75B-4B6973AF07DB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13E0-370A-4425-AE10-03437B7569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40B1-9F12-4AE9-B75B-4B6973AF07DB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13E0-370A-4425-AE10-03437B7569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D40B1-9F12-4AE9-B75B-4B6973AF07DB}" type="datetimeFigureOut">
              <a:rPr lang="zh-TW" altLang="en-US" smtClean="0"/>
              <a:pPr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613E0-370A-4425-AE10-03437B7569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我能用什麼報答你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  無法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換取你的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白白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地得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  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止盡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赦免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在寶血和十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謝謝你洗淨我的罪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謝謝你醫治我傷悲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謝謝你擦乾我的眼淚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挪去後悔  釋放我的纏累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謝謝你洗淨我的罪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謝謝你醫治我傷悲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謝謝你用生命將我贖回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我是天父永遠最愛寶貝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眼睛  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我看見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榮美彰顯吸引我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耳朵  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我聽見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句話都讓我更愛你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活著為要全心來愛你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俯伏在你榮耀中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你的榮美無人能及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活著為要全心來愛你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永遠住在你殿中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昔在今在永在的主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  我愛你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  全心敬拜你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日夜不停歌唱  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我愛你  我愛你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13</TotalTime>
  <Words>215</Words>
  <Application>Microsoft Office PowerPoint</Application>
  <PresentationFormat>如螢幕大小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謝謝你</vt:lpstr>
      <vt:lpstr>謝謝你</vt:lpstr>
      <vt:lpstr>謝謝你</vt:lpstr>
      <vt:lpstr>活著為要敬拜你</vt:lpstr>
      <vt:lpstr>活著為要敬拜你</vt:lpstr>
      <vt:lpstr>活著為要敬拜你</vt:lpstr>
      <vt:lpstr>活著為要敬拜你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謝謝你</dc:title>
  <dc:creator>大唐</dc:creator>
  <cp:lastModifiedBy>大唐</cp:lastModifiedBy>
  <cp:revision>2</cp:revision>
  <dcterms:created xsi:type="dcterms:W3CDTF">2018-04-10T12:30:58Z</dcterms:created>
  <dcterms:modified xsi:type="dcterms:W3CDTF">2018-04-10T13:58:53Z</dcterms:modified>
</cp:coreProperties>
</file>