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F9D8-5E28-4F2A-A01F-13C9E9355A5F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743C-6949-490B-A372-DDF9753750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F9D8-5E28-4F2A-A01F-13C9E9355A5F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743C-6949-490B-A372-DDF9753750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F9D8-5E28-4F2A-A01F-13C9E9355A5F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743C-6949-490B-A372-DDF9753750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F9D8-5E28-4F2A-A01F-13C9E9355A5F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743C-6949-490B-A372-DDF9753750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F9D8-5E28-4F2A-A01F-13C9E9355A5F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743C-6949-490B-A372-DDF9753750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F9D8-5E28-4F2A-A01F-13C9E9355A5F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743C-6949-490B-A372-DDF9753750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F9D8-5E28-4F2A-A01F-13C9E9355A5F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743C-6949-490B-A372-DDF9753750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F9D8-5E28-4F2A-A01F-13C9E9355A5F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743C-6949-490B-A372-DDF9753750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F9D8-5E28-4F2A-A01F-13C9E9355A5F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743C-6949-490B-A372-DDF9753750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F9D8-5E28-4F2A-A01F-13C9E9355A5F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743C-6949-490B-A372-DDF9753750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F9D8-5E28-4F2A-A01F-13C9E9355A5F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743C-6949-490B-A372-DDF9753750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AF9D8-5E28-4F2A-A01F-13C9E9355A5F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6743C-6949-490B-A372-DDF9753750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來高聲唱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來高聲唱  來高聲唱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我們來讚美尊崇大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君王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來高聲唱  來高聲唱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我們來讚美尊崇大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君王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來高聲唱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惟有祂配得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  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昔在  今在  快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君王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膝要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跪拜  萬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口都要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承認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 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耶穌基督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耶和華作了我的高臺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  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時時幫助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我裡面沒有懷疑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懼怕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  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慈愛扶助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安慰</a:t>
            </a:r>
            <a:r>
              <a:rPr lang="zh-TW" altLang="en-US" sz="5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   就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使我歡樂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耶和華作了我的高臺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耶和華作了我的高臺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耶和華作了我投靠的磐石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我遭難的日子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因為有你  得享平安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耶和華作了我的高臺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耶和華作了我的高臺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耶和華作了我投靠的磐石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你必不丟棄我  不離棄我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耶和華作了我的高臺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85</TotalTime>
  <Words>160</Words>
  <Application>Microsoft Office PowerPoint</Application>
  <PresentationFormat>如螢幕大小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佈景主題1</vt:lpstr>
      <vt:lpstr>來高聲唱</vt:lpstr>
      <vt:lpstr>來高聲唱</vt:lpstr>
      <vt:lpstr>耶和華作了我的高臺</vt:lpstr>
      <vt:lpstr>耶和華作了我的高臺</vt:lpstr>
      <vt:lpstr>耶和華作了我的高臺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來高聲唱</dc:title>
  <dc:creator>大唐</dc:creator>
  <cp:lastModifiedBy>大唐</cp:lastModifiedBy>
  <cp:revision>3</cp:revision>
  <dcterms:created xsi:type="dcterms:W3CDTF">2018-04-17T12:38:39Z</dcterms:created>
  <dcterms:modified xsi:type="dcterms:W3CDTF">2018-04-17T14:03:44Z</dcterms:modified>
</cp:coreProperties>
</file>