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4" r:id="rId16"/>
    <p:sldId id="275" r:id="rId17"/>
    <p:sldId id="276" r:id="rId18"/>
    <p:sldId id="272" r:id="rId19"/>
    <p:sldId id="273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11F1B-0E88-4F53-884B-5F9AEC5E08A0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32BF-A7B6-41EB-96F1-3B93FF36E0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4240F-96FF-41C9-861B-2EAE8FE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A2E8CC-C003-40B9-9AC4-FCF211B7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哈利路哈利路哈利路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哈利路亞讚美上主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哈利路哈利路哈利路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哈利路亞讚美上主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70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81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67612-3B6C-4835-9AA9-12FB67E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耶穌恩友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6670D-57C3-4432-A4A9-1413EC2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救主為我親愛知心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担當我諸般苦憂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一切事務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憂喜甘苦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俱在耶穌恩座求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559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67612-3B6C-4835-9AA9-12FB67E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耶穌恩友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6670D-57C3-4432-A4A9-1413EC2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喜樂平安屢屢失去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有時痛苦淚直流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皆因世俗情慾纏繞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少在耶穌恩座求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0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67612-3B6C-4835-9AA9-12FB67E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耶穌恩友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6670D-57C3-4432-A4A9-1413EC2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或受魔鬼誘惑試探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或有逼迫與憂愁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切莫絕望心須剛強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多在耶穌恩座求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76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67612-3B6C-4835-9AA9-12FB67E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耶穌恩友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6670D-57C3-4432-A4A9-1413EC2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耶穌深知我們軟弱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搭救體恤愛無休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確實信心堅持到底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常在耶穌恩座求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512A1-FA56-4697-A82F-B5B0ABA0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人人都應該知道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B324A-58B9-4D80-A3EC-93EC9232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人人都應該知道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人人都應該知道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人人都應該知道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耶穌是誰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57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67612-3B6C-4835-9AA9-12FB67E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耶穌恩友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6670D-57C3-4432-A4A9-1413EC2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或受魔鬼誘惑試探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或有逼迫與憂愁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切莫絕望心須剛強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多在耶穌恩座求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763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67612-3B6C-4835-9AA9-12FB67E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耶穌恩友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6670D-57C3-4432-A4A9-1413EC2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耶穌深知我們軟弱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搭救體恤愛無休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確實信心堅持到底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常在耶穌恩座求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67612-3B6C-4835-9AA9-12FB67E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耶穌恩友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6670D-57C3-4432-A4A9-1413EC2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時而軟弱多有愁苦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事務煩矣且無謀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忽想奔至全能救主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樂向耶穌恩座求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95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67612-3B6C-4835-9AA9-12FB67E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耶穌恩友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6670D-57C3-4432-A4A9-1413EC2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親或輕我友或離我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財寶名利無存留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惟一恆友極其穩妥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常在耶穌恩座求</a:t>
            </a:r>
            <a:endParaRPr lang="en-US" sz="5400" b="1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045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4240F-96FF-41C9-861B-2EAE8FE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A2E8CC-C003-40B9-9AC4-FCF211B7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TW" altLang="en-US" sz="5400" b="1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   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77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真理聖靈在我心中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自由運行作善工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發亮光照耀我心裏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教我識主並自己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4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77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懇求聖靈來釋放我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罪與死律致盡脫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除去污穢使我成聖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平安喜樂常得勝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70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8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有如渴鹿愛慕溪水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我心渴慕主恩惠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活水江河願主湧起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在我心中流不息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2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6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不是倚靠勢力才能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惟獨仰賴主聖靈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主能慰我主能救我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6480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34</TotalTime>
  <Words>454</Words>
  <Application>Microsoft Office PowerPoint</Application>
  <PresentationFormat>如螢幕大小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</vt:lpstr>
      <vt:lpstr>哈利路亞</vt:lpstr>
      <vt:lpstr>哈利路亞</vt:lpstr>
      <vt:lpstr>充滿我</vt:lpstr>
      <vt:lpstr>充滿我</vt:lpstr>
      <vt:lpstr>充滿我</vt:lpstr>
      <vt:lpstr>充滿我</vt:lpstr>
      <vt:lpstr>充滿我</vt:lpstr>
      <vt:lpstr>充滿我</vt:lpstr>
      <vt:lpstr>充滿我</vt:lpstr>
      <vt:lpstr>充滿我</vt:lpstr>
      <vt:lpstr>耶穌恩友</vt:lpstr>
      <vt:lpstr>耶穌恩友</vt:lpstr>
      <vt:lpstr>耶穌恩友</vt:lpstr>
      <vt:lpstr>耶穌恩友</vt:lpstr>
      <vt:lpstr>人人都應該知道</vt:lpstr>
      <vt:lpstr>耶穌恩友</vt:lpstr>
      <vt:lpstr>耶穌恩友</vt:lpstr>
      <vt:lpstr>耶穌恩友</vt:lpstr>
      <vt:lpstr>耶穌恩友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哈利路亞</dc:title>
  <dc:creator>大唐</dc:creator>
  <cp:lastModifiedBy>大唐</cp:lastModifiedBy>
  <cp:revision>5</cp:revision>
  <dcterms:created xsi:type="dcterms:W3CDTF">2018-04-24T12:30:41Z</dcterms:created>
  <dcterms:modified xsi:type="dcterms:W3CDTF">2018-04-24T13:05:40Z</dcterms:modified>
</cp:coreProperties>
</file>