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F2A"/>
    <a:srgbClr val="0603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6DD9-02E1-4D53-B7B0-A4F561BC7557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CB4C-569A-4F71-8A90-FBB1EA37B5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1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1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我敬拜你我的主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哦耶穌我敬拜你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44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F1F2A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6F1F2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6445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333</Words>
  <Application>Microsoft Office PowerPoint</Application>
  <PresentationFormat>如螢幕大小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大唐</dc:creator>
  <cp:lastModifiedBy>大唐</cp:lastModifiedBy>
  <cp:revision>1</cp:revision>
  <dcterms:created xsi:type="dcterms:W3CDTF">2018-05-08T12:28:09Z</dcterms:created>
  <dcterms:modified xsi:type="dcterms:W3CDTF">2018-05-08T12:29:51Z</dcterms:modified>
</cp:coreProperties>
</file>