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42C-B10C-4DB0-BB7B-24CFEBC0AA08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0B09-2E5C-4443-8E91-A0BF98F3DA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42C-B10C-4DB0-BB7B-24CFEBC0AA08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0B09-2E5C-4443-8E91-A0BF98F3DA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42C-B10C-4DB0-BB7B-24CFEBC0AA08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0B09-2E5C-4443-8E91-A0BF98F3DA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42C-B10C-4DB0-BB7B-24CFEBC0AA08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0B09-2E5C-4443-8E91-A0BF98F3DA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42C-B10C-4DB0-BB7B-24CFEBC0AA08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0B09-2E5C-4443-8E91-A0BF98F3DA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42C-B10C-4DB0-BB7B-24CFEBC0AA08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0B09-2E5C-4443-8E91-A0BF98F3DA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42C-B10C-4DB0-BB7B-24CFEBC0AA08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0B09-2E5C-4443-8E91-A0BF98F3DA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42C-B10C-4DB0-BB7B-24CFEBC0AA08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0B09-2E5C-4443-8E91-A0BF98F3DA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42C-B10C-4DB0-BB7B-24CFEBC0AA08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0B09-2E5C-4443-8E91-A0BF98F3DA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42C-B10C-4DB0-BB7B-24CFEBC0AA08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0B09-2E5C-4443-8E91-A0BF98F3DA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142C-B10C-4DB0-BB7B-24CFEBC0AA08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0B09-2E5C-4443-8E91-A0BF98F3DA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142C-B10C-4DB0-BB7B-24CFEBC0AA08}" type="datetimeFigureOut">
              <a:rPr lang="zh-TW" altLang="en-US" smtClean="0"/>
              <a:t>2018/5/8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0B09-2E5C-4443-8E91-A0BF98F3DA8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君王就在這裡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聖潔耶穌 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寶座在這裡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哈利路亞 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榮耀在這裡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聖潔耶穌 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寶座在這裡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哈利路亞 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榮耀在這裡</a:t>
            </a:r>
            <a:r>
              <a:rPr lang="en-US" altLang="zh-TW" sz="5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4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endParaRPr lang="zh-TW" altLang="en-US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謝謝袮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lnSpc>
                <a:spcPct val="170000"/>
              </a:lnSpc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我能用什麼報答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70000"/>
              </a:lnSpc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世上的一切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70000"/>
              </a:lnSpc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無法換取你的愛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謝謝袮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lnSpc>
                <a:spcPct val="170000"/>
              </a:lnSpc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白白地得來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70000"/>
              </a:lnSpc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無止盡赦免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70000"/>
              </a:lnSpc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盡在寶血和十架</a:t>
            </a:r>
            <a:r>
              <a:rPr lang="zh-TW" altLang="en-US" sz="5400" dirty="0" smtClean="0"/>
              <a:t/>
            </a:r>
            <a:br>
              <a:rPr lang="zh-TW" altLang="en-US" sz="5400" dirty="0" smtClean="0"/>
            </a:br>
            <a:endParaRPr lang="zh-TW" altLang="en-US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謝謝袮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lnSpc>
                <a:spcPct val="170000"/>
              </a:lnSpc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洗淨我的罪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70000"/>
              </a:lnSpc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醫治我傷悲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70000"/>
              </a:lnSpc>
              <a:buNone/>
            </a:pPr>
            <a:endParaRPr lang="zh-TW" altLang="en-US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謝謝袮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lnSpc>
                <a:spcPct val="170000"/>
              </a:lnSpc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擦乾我的眼淚</a:t>
            </a:r>
            <a:r>
              <a:rPr lang="en-US" altLang="zh-TW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挪去後悔   釋放我的纏累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謝謝袮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lnSpc>
                <a:spcPct val="170000"/>
              </a:lnSpc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我能用什麼報答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r>
              <a:rPr lang="en-US" altLang="zh-TW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世上的一切</a:t>
            </a:r>
            <a:r>
              <a:rPr lang="en-US" altLang="zh-TW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無法換取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的愛</a:t>
            </a:r>
            <a:b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4400" dirty="0" smtClean="0"/>
              <a:t/>
            </a:r>
            <a:br>
              <a:rPr lang="zh-TW" altLang="en-US" sz="4400" dirty="0" smtClean="0"/>
            </a:br>
            <a:endParaRPr lang="zh-TW" altLang="en-US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謝謝袮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lnSpc>
                <a:spcPct val="170000"/>
              </a:lnSpc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白白地得來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70000"/>
              </a:lnSpc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無止盡赦免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70000"/>
              </a:lnSpc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盡在寶血和十架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謝謝袮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lnSpc>
                <a:spcPct val="170000"/>
              </a:lnSpc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洗淨我的罪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70000"/>
              </a:lnSpc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醫治我傷悲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謝謝袮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lnSpc>
                <a:spcPct val="170000"/>
              </a:lnSpc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謝謝你擦乾我的眼淚</a:t>
            </a:r>
            <a:r>
              <a:rPr lang="en-US" altLang="zh-TW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挪去後悔   釋放我的纏累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謝謝袮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lnSpc>
                <a:spcPct val="170000"/>
              </a:lnSpc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洗淨我的罪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70000"/>
              </a:lnSpc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醫治我傷悲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謝謝袮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lnSpc>
                <a:spcPct val="170000"/>
              </a:lnSpc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用生命將我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贖回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70000"/>
              </a:lnSpc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是天父永遠最愛寶貝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君王就在這裡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君王就在這裡 我們歡然獻祭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擁戴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為王 榮耀都歸於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君王就在這裡 大能彰顯這地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和散那歸於 至高神主耶穌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謝謝袮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lnSpc>
                <a:spcPct val="170000"/>
              </a:lnSpc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謝謝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用生命將我贖回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lnSpc>
                <a:spcPct val="170000"/>
              </a:lnSpc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我是天父永遠最愛寶貝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君王就在這裡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聖潔耶穌 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寶座在這裡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哈利路亞 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榮耀在這裡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君王就在這裡 我們歡然獻祭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擁戴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為王 榮耀都歸於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君王就在這裡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君王就在這裡 大能彰顯這地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和散那歸於 至高神主耶穌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君王就在這裡 我們歡然獻祭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擁戴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為王 榮耀都歸於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君王就在這裡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君王就在這裡 大能彰顯這地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和散那歸於 至高神主耶穌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君王就在這裡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更多更多 來高舉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的名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更多更多 來呼喊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更多更多 來承認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是主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直到那日 我再見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君王就在這裡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更多更多 來高舉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的名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更多更多 來呼喊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的名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更多更多 來承認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是主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直到那日 我再見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君王就在這裡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君王就在這裡 我們歡然獻祭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擁戴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為王 榮耀都歸於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CN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君王就在這裡 大能彰顯這地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和散那歸於 至高神主耶穌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君王就在這裡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聖潔耶穌 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寶座在這裡 </a:t>
            </a:r>
            <a:endParaRPr lang="en-US" altLang="zh-TW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哈利路亞 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榮耀在這裡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64</TotalTime>
  <Words>445</Words>
  <Application>Microsoft Office PowerPoint</Application>
  <PresentationFormat>如螢幕大小 (4:3)</PresentationFormat>
  <Paragraphs>74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佈景主題1</vt:lpstr>
      <vt:lpstr>君王就在這裡</vt:lpstr>
      <vt:lpstr>君王就在這裡</vt:lpstr>
      <vt:lpstr>君王就在這裡</vt:lpstr>
      <vt:lpstr>君王就在這裡</vt:lpstr>
      <vt:lpstr>君王就在這裡</vt:lpstr>
      <vt:lpstr>君王就在這裡</vt:lpstr>
      <vt:lpstr>君王就在這裡</vt:lpstr>
      <vt:lpstr>君王就在這裡</vt:lpstr>
      <vt:lpstr>君王就在這裡</vt:lpstr>
      <vt:lpstr>謝謝袮</vt:lpstr>
      <vt:lpstr>謝謝袮</vt:lpstr>
      <vt:lpstr>謝謝袮</vt:lpstr>
      <vt:lpstr>謝謝袮</vt:lpstr>
      <vt:lpstr>謝謝袮</vt:lpstr>
      <vt:lpstr>謝謝袮</vt:lpstr>
      <vt:lpstr>謝謝袮</vt:lpstr>
      <vt:lpstr>謝謝袮</vt:lpstr>
      <vt:lpstr>謝謝袮</vt:lpstr>
      <vt:lpstr>謝謝袮</vt:lpstr>
      <vt:lpstr>謝謝袮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君王就在這裡</dc:title>
  <dc:creator>大唐</dc:creator>
  <cp:lastModifiedBy>大唐</cp:lastModifiedBy>
  <cp:revision>7</cp:revision>
  <dcterms:created xsi:type="dcterms:W3CDTF">2018-05-08T13:05:06Z</dcterms:created>
  <dcterms:modified xsi:type="dcterms:W3CDTF">2018-05-08T14:09:10Z</dcterms:modified>
</cp:coreProperties>
</file>