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574E-324E-4E20-BCE3-436CC235FD7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2429-3EC9-4706-B27B-C974E186F2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詩歌 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是我患難中隨時的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山怎樣圍繞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耶路撒冷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必圍繞我到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主你是我高臺堅固磐石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我信靠你必不動搖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主你是避難所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我的盼望只在乎你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求你給我一顆謙卑的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我一顆受教的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讓我能走在你的旨意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幫助我更多的禱告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幫助我更深的倚靠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單單相信你  深深敬畏你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一生要跟隨你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136</Words>
  <Application>Microsoft Office PowerPoint</Application>
  <PresentationFormat>如螢幕大小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主你是我力量</vt:lpstr>
      <vt:lpstr>主你是我力量</vt:lpstr>
      <vt:lpstr>主你是我力量</vt:lpstr>
      <vt:lpstr>一顆謙卑的心</vt:lpstr>
      <vt:lpstr>一顆謙卑的心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主你是我力量</dc:title>
  <dc:creator>大唐</dc:creator>
  <cp:lastModifiedBy>大唐</cp:lastModifiedBy>
  <cp:revision>1</cp:revision>
  <dcterms:created xsi:type="dcterms:W3CDTF">2018-05-22T12:31:00Z</dcterms:created>
  <dcterms:modified xsi:type="dcterms:W3CDTF">2018-05-22T12:32:06Z</dcterms:modified>
</cp:coreProperties>
</file>