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738F-26C8-436F-BD54-D5D7544B4574}" type="datetimeFigureOut">
              <a:rPr lang="zh-TW" altLang="en-US" smtClean="0"/>
              <a:t>2018/5/22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D6F6-EAF8-4367-87FF-62FD7B3AAB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44923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9555"/>
            <a:ext cx="9144000" cy="510003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你流出寶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血   洗淨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污穢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我的生命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為了我的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罪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犧牲永不悔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顯明你極大恩惠</a:t>
            </a:r>
            <a:endParaRPr lang="vi-VN" sz="6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01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996438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5770"/>
            <a:ext cx="9144000" cy="51322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我深深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體會   你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愛的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上自己永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追隨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傷心或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氣餒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生離或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死別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剛強壯膽永遠不後退</a:t>
            </a:r>
            <a:endParaRPr lang="vi-VN" sz="6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81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哦 你愛永不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今直到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深深</a:t>
            </a: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澆灌我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心田</a:t>
            </a:r>
            <a:endParaRPr lang="vi-VN" sz="6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85728"/>
            <a:ext cx="7543800" cy="95780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你愛永不變</a:t>
            </a:r>
            <a:endParaRPr lang="vi-VN" sz="36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429684" cy="4729766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或天旋或地轉</a:t>
            </a:r>
            <a:endParaRPr lang="en-US" altLang="zh-TW" sz="60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經滄海歷桑田</a:t>
            </a:r>
            <a:endParaRPr lang="en-US" altLang="zh-TW" sz="6000" b="1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0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6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不能叫我與你愛隔絕</a:t>
            </a:r>
            <a:endParaRPr lang="vi-VN" sz="6000" b="1" dirty="0">
              <a:solidFill>
                <a:srgbClr val="660033"/>
              </a:solidFill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2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我心愛你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我渴望活在你的懷裡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每天與你同在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享受你的大愛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644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醫治我受傷的心靈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改變我原有的生命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引導我當走的路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今天的服事求你托住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86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求你改變我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心思意念願你來雕琢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使我能更加像你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帶著耶穌的香氣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12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F284A6-4082-460F-84D5-43E3AA19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每天的禱告</a:t>
            </a:r>
            <a:endParaRPr 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3B43DA-80DC-4D6F-85C7-D4EEB00ED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221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哦  主啊  求你吸引我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帶我進入你聖潔居所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讓我今天為你活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完全獻上為活祭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奉獻一生跟隨你</a:t>
            </a:r>
            <a:endParaRPr 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315845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207</Words>
  <Application>Microsoft Office PowerPoint</Application>
  <PresentationFormat>如螢幕大小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</vt:lpstr>
      <vt:lpstr>你愛永不變</vt:lpstr>
      <vt:lpstr>你愛永不變</vt:lpstr>
      <vt:lpstr>你愛永不變</vt:lpstr>
      <vt:lpstr>你愛永不變</vt:lpstr>
      <vt:lpstr>每天的禱告</vt:lpstr>
      <vt:lpstr>每天的禱告</vt:lpstr>
      <vt:lpstr>每天的禱告</vt:lpstr>
      <vt:lpstr>每天的禱告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你愛永不變</dc:title>
  <dc:creator>大唐</dc:creator>
  <cp:lastModifiedBy>大唐</cp:lastModifiedBy>
  <cp:revision>1</cp:revision>
  <dcterms:created xsi:type="dcterms:W3CDTF">2018-05-22T12:33:10Z</dcterms:created>
  <dcterms:modified xsi:type="dcterms:W3CDTF">2018-05-22T12:34:04Z</dcterms:modified>
</cp:coreProperties>
</file>