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80" r:id="rId6"/>
    <p:sldId id="281" r:id="rId7"/>
    <p:sldId id="282" r:id="rId8"/>
    <p:sldId id="283" r:id="rId9"/>
    <p:sldId id="284" r:id="rId10"/>
    <p:sldId id="285" r:id="rId11"/>
    <p:sldId id="261" r:id="rId12"/>
    <p:sldId id="262" r:id="rId13"/>
    <p:sldId id="271" r:id="rId14"/>
    <p:sldId id="272" r:id="rId15"/>
    <p:sldId id="263" r:id="rId16"/>
    <p:sldId id="264" r:id="rId17"/>
    <p:sldId id="265" r:id="rId18"/>
    <p:sldId id="273" r:id="rId19"/>
    <p:sldId id="274" r:id="rId20"/>
    <p:sldId id="275" r:id="rId21"/>
    <p:sldId id="276" r:id="rId22"/>
    <p:sldId id="277" r:id="rId23"/>
    <p:sldId id="266" r:id="rId24"/>
    <p:sldId id="267" r:id="rId25"/>
    <p:sldId id="268" r:id="rId26"/>
    <p:sldId id="269" r:id="rId27"/>
    <p:sldId id="278" r:id="rId28"/>
    <p:sldId id="279" r:id="rId29"/>
    <p:sldId id="270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2F7C-B08E-49C1-86C1-F2EA051084FF}" type="datetimeFigureOut">
              <a:rPr lang="zh-TW" altLang="en-US" smtClean="0"/>
              <a:pPr/>
              <a:t>2018/5/29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3139-20A4-4158-8437-ECE9069D93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2F7C-B08E-49C1-86C1-F2EA051084FF}" type="datetimeFigureOut">
              <a:rPr lang="zh-TW" altLang="en-US" smtClean="0"/>
              <a:pPr/>
              <a:t>2018/5/29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3139-20A4-4158-8437-ECE9069D93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2F7C-B08E-49C1-86C1-F2EA051084FF}" type="datetimeFigureOut">
              <a:rPr lang="zh-TW" altLang="en-US" smtClean="0"/>
              <a:pPr/>
              <a:t>2018/5/29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3139-20A4-4158-8437-ECE9069D93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2F7C-B08E-49C1-86C1-F2EA051084FF}" type="datetimeFigureOut">
              <a:rPr lang="zh-TW" altLang="en-US" smtClean="0"/>
              <a:pPr/>
              <a:t>2018/5/29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3139-20A4-4158-8437-ECE9069D93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2F7C-B08E-49C1-86C1-F2EA051084FF}" type="datetimeFigureOut">
              <a:rPr lang="zh-TW" altLang="en-US" smtClean="0"/>
              <a:pPr/>
              <a:t>2018/5/29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3139-20A4-4158-8437-ECE9069D93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2F7C-B08E-49C1-86C1-F2EA051084FF}" type="datetimeFigureOut">
              <a:rPr lang="zh-TW" altLang="en-US" smtClean="0"/>
              <a:pPr/>
              <a:t>2018/5/29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3139-20A4-4158-8437-ECE9069D93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2F7C-B08E-49C1-86C1-F2EA051084FF}" type="datetimeFigureOut">
              <a:rPr lang="zh-TW" altLang="en-US" smtClean="0"/>
              <a:pPr/>
              <a:t>2018/5/29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3139-20A4-4158-8437-ECE9069D93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2F7C-B08E-49C1-86C1-F2EA051084FF}" type="datetimeFigureOut">
              <a:rPr lang="zh-TW" altLang="en-US" smtClean="0"/>
              <a:pPr/>
              <a:t>2018/5/29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3139-20A4-4158-8437-ECE9069D93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2F7C-B08E-49C1-86C1-F2EA051084FF}" type="datetimeFigureOut">
              <a:rPr lang="zh-TW" altLang="en-US" smtClean="0"/>
              <a:pPr/>
              <a:t>2018/5/29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3139-20A4-4158-8437-ECE9069D93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2F7C-B08E-49C1-86C1-F2EA051084FF}" type="datetimeFigureOut">
              <a:rPr lang="zh-TW" altLang="en-US" smtClean="0"/>
              <a:pPr/>
              <a:t>2018/5/29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3139-20A4-4158-8437-ECE9069D93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2F7C-B08E-49C1-86C1-F2EA051084FF}" type="datetimeFigureOut">
              <a:rPr lang="zh-TW" altLang="en-US" smtClean="0"/>
              <a:pPr/>
              <a:t>2018/5/29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3139-20A4-4158-8437-ECE9069D93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D2F7C-B08E-49C1-86C1-F2EA051084FF}" type="datetimeFigureOut">
              <a:rPr lang="zh-TW" altLang="en-US" smtClean="0"/>
              <a:pPr/>
              <a:t>2018/5/29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73139-20A4-4158-8437-ECE9069D93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造物主今</a:t>
            </a:r>
            <a:r>
              <a:rPr lang="zh-CN" altLang="en-US" sz="50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高唱祢</a:t>
            </a:r>
            <a:r>
              <a:rPr lang="zh-CN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名字</a:t>
            </a:r>
            <a:endParaRPr lang="en-US" altLang="zh-CN" sz="50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和平之君</a:t>
            </a:r>
            <a:r>
              <a:rPr lang="zh-CN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得勝者</a:t>
            </a:r>
            <a:endParaRPr lang="en-US" altLang="zh-CN" sz="50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地上</a:t>
            </a:r>
            <a:r>
              <a:rPr lang="zh-CN" altLang="en-US" sz="50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古今的</a:t>
            </a:r>
            <a:r>
              <a:rPr lang="zh-CN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君王</a:t>
            </a:r>
            <a:endParaRPr lang="en-US" altLang="zh-CN" sz="50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CN" altLang="en-US" sz="50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折服於祢</a:t>
            </a:r>
            <a:r>
              <a:rPr lang="zh-CN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面前</a:t>
            </a:r>
            <a:endParaRPr lang="zh-TW" altLang="en-US" sz="5000" b="1" cap="all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0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全因主的聖</a:t>
            </a: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0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愁</a:t>
            </a: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zh-TW" altLang="en-US" sz="50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可得</a:t>
            </a: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歡樂</a:t>
            </a:r>
            <a:endParaRPr lang="en-US" altLang="zh-TW" sz="50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祈禱</a:t>
            </a:r>
            <a:r>
              <a:rPr lang="zh-TW" altLang="en-US" sz="50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的必得</a:t>
            </a: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勝</a:t>
            </a:r>
            <a:endParaRPr lang="en-US" altLang="zh-TW" sz="50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0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以性命來</a:t>
            </a: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做</a:t>
            </a:r>
            <a:r>
              <a:rPr lang="zh-CN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証</a:t>
            </a:r>
            <a:endParaRPr lang="zh-TW" altLang="en-US" sz="5000" b="1" cap="all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天父祢名是多麼美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遍全地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在禱告良辰 靜觀祢的美</a:t>
            </a: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	</a:t>
            </a:r>
          </a:p>
          <a:p>
            <a:pPr algn="ctr">
              <a:buNone/>
            </a:pPr>
            <a:r>
              <a:rPr lang="en-US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恬靜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我沈默主座前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毋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用多片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禱告前 祢已清楚我需要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	</a:t>
            </a:r>
          </a:p>
          <a:p>
            <a:pPr algn="ctr">
              <a:buNone/>
            </a:pP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天父祢名是多麼美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遍全地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在禱告良辰 靜觀祢的美</a:t>
            </a: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	</a:t>
            </a:r>
          </a:p>
          <a:p>
            <a:pPr algn="ctr">
              <a:buNone/>
            </a:pPr>
            <a:r>
              <a:rPr lang="en-US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恬靜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我沈默主座前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毋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用多片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禱告前 祢已清楚我需要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	</a:t>
            </a:r>
          </a:p>
          <a:p>
            <a:pPr algn="ctr">
              <a:buNone/>
            </a:pP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求賜我信心的眼睛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風暴裡仍舊恬靜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全獻我順服的心靈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由祢全權來帶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</a:t>
            </a:r>
            <a:r>
              <a:rPr 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1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[Pre-chorus]</a:t>
            </a:r>
            <a:endParaRPr lang="en-US" sz="1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人都尊祢名為聖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天父祢名是多麼美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遍全地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在禱告良辰 靜觀祢的美</a:t>
            </a: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	</a:t>
            </a:r>
          </a:p>
          <a:p>
            <a:pPr algn="ctr">
              <a:buNone/>
            </a:pPr>
            <a:r>
              <a:rPr lang="en-US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恬靜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我沈默主座前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毋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用多片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禱告前 祢已清楚我需要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	</a:t>
            </a:r>
          </a:p>
          <a:p>
            <a:pPr algn="ctr">
              <a:buNone/>
            </a:pP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造物主今</a:t>
            </a:r>
            <a:r>
              <a:rPr lang="zh-TW" altLang="en-US" sz="50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高唱祢</a:t>
            </a: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名字</a:t>
            </a:r>
            <a:endParaRPr lang="en-US" altLang="zh-TW" sz="50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全能</a:t>
            </a: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之</a:t>
            </a:r>
            <a:r>
              <a:rPr lang="zh-CN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安慰者</a:t>
            </a:r>
            <a:endParaRPr lang="en-US" altLang="zh-TW" sz="50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0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憑主恩典</a:t>
            </a: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憐憫</a:t>
            </a:r>
            <a:endParaRPr lang="en-US" altLang="zh-TW" sz="50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令</a:t>
            </a:r>
            <a:r>
              <a:rPr lang="zh-TW" altLang="en-US" sz="50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我滿心</a:t>
            </a: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溫暖</a:t>
            </a:r>
            <a:endParaRPr lang="zh-TW" altLang="en-US" sz="5000" b="1" cap="all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求賜我信心的眼睛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風暴裡仍舊恬靜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全獻我順服的心靈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由祢全權來帶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</a:t>
            </a:r>
            <a:r>
              <a:rPr 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1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[Pre-chorus]</a:t>
            </a:r>
            <a:endParaRPr lang="en-US" sz="1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人都尊祢名為聖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endParaRPr lang="en-US" altLang="zh-TW" sz="44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</a:t>
            </a:r>
            <a:r>
              <a:rPr lang="zh-TW" altLang="en-US" sz="5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 我求問主的國 </a:t>
            </a:r>
            <a:endParaRPr lang="en-US" altLang="zh-TW" sz="5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問主的義</a:t>
            </a:r>
            <a:endParaRPr lang="en-US" sz="5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王的旨意 如陽光遍地彰</a:t>
            </a:r>
            <a:r>
              <a:rPr lang="zh-TW" altLang="en-US" sz="5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顯</a:t>
            </a:r>
            <a:endParaRPr lang="en-US" altLang="zh-TW" sz="5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2]</a:t>
            </a:r>
            <a:r>
              <a:rPr 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人都尊祢名為聖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不叫我們遇見試探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救我們脫離凶惡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因國度權柄榮耀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全屬祢直到永遠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CN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Bridge</a:t>
            </a: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人都尊祢名為聖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我們在天上的父</a:t>
            </a:r>
            <a:b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願人都尊祢名為聖</a:t>
            </a: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[Last]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0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全因主的聖</a:t>
            </a: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0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勞苦</a:t>
            </a:r>
            <a:r>
              <a:rPr lang="zh-TW" altLang="en-US" sz="50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可得</a:t>
            </a: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安靜</a:t>
            </a:r>
            <a:endParaRPr lang="en-US" altLang="zh-TW" sz="50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行走</a:t>
            </a:r>
            <a:r>
              <a:rPr lang="zh-TW" altLang="en-US" sz="50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孤單</a:t>
            </a:r>
            <a:endParaRPr lang="en-US" altLang="zh-TW" sz="50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困惑</a:t>
            </a:r>
            <a:r>
              <a:rPr lang="zh-TW" altLang="en-US" sz="50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裡面有主</a:t>
            </a: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傾聽</a:t>
            </a:r>
            <a:endParaRPr lang="zh-TW" altLang="en-US" sz="5000" b="1" cap="all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0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全因主的聖</a:t>
            </a: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0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愁</a:t>
            </a: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zh-TW" altLang="en-US" sz="50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可得</a:t>
            </a: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歡樂</a:t>
            </a:r>
            <a:endParaRPr lang="en-US" altLang="zh-TW" sz="50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祈禱</a:t>
            </a:r>
            <a:r>
              <a:rPr lang="zh-TW" altLang="en-US" sz="50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的必得</a:t>
            </a: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勝</a:t>
            </a:r>
            <a:endParaRPr lang="en-US" altLang="zh-TW" sz="50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0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以性命來</a:t>
            </a: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做</a:t>
            </a:r>
            <a:r>
              <a:rPr lang="zh-CN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証</a:t>
            </a:r>
            <a:endParaRPr lang="zh-TW" altLang="en-US" sz="5000" b="1" cap="all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造物主今</a:t>
            </a:r>
            <a:r>
              <a:rPr lang="zh-CN" altLang="en-US" sz="50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高唱祢</a:t>
            </a:r>
            <a:r>
              <a:rPr lang="zh-CN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名字</a:t>
            </a:r>
            <a:endParaRPr lang="en-US" altLang="zh-CN" sz="50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和平之君</a:t>
            </a:r>
            <a:r>
              <a:rPr lang="zh-CN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得勝者</a:t>
            </a:r>
            <a:endParaRPr lang="en-US" altLang="zh-CN" sz="50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地上</a:t>
            </a:r>
            <a:r>
              <a:rPr lang="zh-CN" altLang="en-US" sz="50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古今的</a:t>
            </a:r>
            <a:r>
              <a:rPr lang="zh-CN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君王</a:t>
            </a:r>
            <a:endParaRPr lang="en-US" altLang="zh-CN" sz="50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CN" altLang="en-US" sz="50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折服於祢</a:t>
            </a:r>
            <a:r>
              <a:rPr lang="zh-CN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面前</a:t>
            </a:r>
            <a:endParaRPr lang="zh-TW" altLang="en-US" sz="5000" b="1" cap="all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造物主今</a:t>
            </a:r>
            <a:r>
              <a:rPr lang="zh-TW" altLang="en-US" sz="50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高唱祢</a:t>
            </a: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名字</a:t>
            </a:r>
            <a:endParaRPr lang="en-US" altLang="zh-TW" sz="50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全能</a:t>
            </a: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之</a:t>
            </a:r>
            <a:r>
              <a:rPr lang="zh-CN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安慰者</a:t>
            </a:r>
            <a:endParaRPr lang="en-US" altLang="zh-TW" sz="50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0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憑主恩典</a:t>
            </a: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憐憫</a:t>
            </a:r>
            <a:endParaRPr lang="en-US" altLang="zh-TW" sz="50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令</a:t>
            </a:r>
            <a:r>
              <a:rPr lang="zh-TW" altLang="en-US" sz="50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我滿心</a:t>
            </a: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溫暖</a:t>
            </a:r>
            <a:endParaRPr lang="zh-TW" altLang="en-US" sz="5000" b="1" cap="all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0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全因主的聖</a:t>
            </a: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0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勞苦</a:t>
            </a:r>
            <a:r>
              <a:rPr lang="zh-TW" altLang="en-US" sz="50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可得</a:t>
            </a: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安靜</a:t>
            </a:r>
            <a:endParaRPr lang="en-US" altLang="zh-TW" sz="50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行走</a:t>
            </a:r>
            <a:r>
              <a:rPr lang="zh-TW" altLang="en-US" sz="50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孤單</a:t>
            </a:r>
            <a:endParaRPr lang="en-US" altLang="zh-TW" sz="50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困惑</a:t>
            </a:r>
            <a:r>
              <a:rPr lang="zh-TW" altLang="en-US" sz="50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裡面有主</a:t>
            </a: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傾聽</a:t>
            </a:r>
            <a:endParaRPr lang="zh-TW" altLang="en-US" sz="5000" b="1" cap="all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0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全因主的聖</a:t>
            </a: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0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愁</a:t>
            </a: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zh-TW" altLang="en-US" sz="50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可得</a:t>
            </a: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歡樂</a:t>
            </a:r>
            <a:endParaRPr lang="en-US" altLang="zh-TW" sz="50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祈禱</a:t>
            </a:r>
            <a:r>
              <a:rPr lang="zh-TW" altLang="en-US" sz="50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的必得</a:t>
            </a: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勝</a:t>
            </a:r>
            <a:endParaRPr lang="en-US" altLang="zh-TW" sz="50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0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以性命來</a:t>
            </a: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做</a:t>
            </a:r>
            <a:r>
              <a:rPr lang="zh-CN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証</a:t>
            </a:r>
            <a:endParaRPr lang="zh-TW" altLang="en-US" sz="5000" b="1" cap="all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0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全因主的聖</a:t>
            </a: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50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勞苦</a:t>
            </a:r>
            <a:r>
              <a:rPr lang="zh-TW" altLang="en-US" sz="50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可得</a:t>
            </a: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安靜</a:t>
            </a:r>
            <a:endParaRPr lang="en-US" altLang="zh-TW" sz="50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行走</a:t>
            </a:r>
            <a:r>
              <a:rPr lang="zh-TW" altLang="en-US" sz="50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孤單</a:t>
            </a:r>
            <a:endParaRPr lang="en-US" altLang="zh-TW" sz="5000" b="1" cap="all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困惑</a:t>
            </a:r>
            <a:r>
              <a:rPr lang="zh-TW" altLang="en-US" sz="5000" b="1" cap="all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裡面有主</a:t>
            </a:r>
            <a:r>
              <a:rPr lang="zh-TW" altLang="en-US" sz="5000" b="1" cap="all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傾聽</a:t>
            </a:r>
            <a:endParaRPr lang="zh-TW" altLang="en-US" sz="5000" b="1" cap="all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631</Words>
  <Application>Microsoft Office PowerPoint</Application>
  <PresentationFormat>如螢幕大小 (4:3)</PresentationFormat>
  <Paragraphs>179</Paragraphs>
  <Slides>29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0" baseType="lpstr">
      <vt:lpstr>佈景主題1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因主的名</dc:title>
  <dc:creator>大唐</dc:creator>
  <cp:lastModifiedBy>大唐</cp:lastModifiedBy>
  <cp:revision>2</cp:revision>
  <dcterms:created xsi:type="dcterms:W3CDTF">2018-05-29T12:07:41Z</dcterms:created>
  <dcterms:modified xsi:type="dcterms:W3CDTF">2018-05-29T12:59:53Z</dcterms:modified>
</cp:coreProperties>
</file>