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1686-A99E-40B2-A690-253AB7573F0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DF63-B7D2-4642-90D8-D9FF62C3A1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1686-A99E-40B2-A690-253AB7573F0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DF63-B7D2-4642-90D8-D9FF62C3A1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1686-A99E-40B2-A690-253AB7573F0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DF63-B7D2-4642-90D8-D9FF62C3A1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1686-A99E-40B2-A690-253AB7573F0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DF63-B7D2-4642-90D8-D9FF62C3A1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1686-A99E-40B2-A690-253AB7573F0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DF63-B7D2-4642-90D8-D9FF62C3A1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1686-A99E-40B2-A690-253AB7573F0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DF63-B7D2-4642-90D8-D9FF62C3A1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1686-A99E-40B2-A690-253AB7573F0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DF63-B7D2-4642-90D8-D9FF62C3A1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1686-A99E-40B2-A690-253AB7573F0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DF63-B7D2-4642-90D8-D9FF62C3A1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1686-A99E-40B2-A690-253AB7573F0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DF63-B7D2-4642-90D8-D9FF62C3A1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1686-A99E-40B2-A690-253AB7573F0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DF63-B7D2-4642-90D8-D9FF62C3A1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1686-A99E-40B2-A690-253AB7573F0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DF63-B7D2-4642-90D8-D9FF62C3A1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41686-A99E-40B2-A690-253AB7573F0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DF63-B7D2-4642-90D8-D9FF62C3A1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永遠的依靠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每當我面對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風浪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總在我身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旁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福份與我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分享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更深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渴望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永遠的依靠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每當有困境阻擋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你旨意不搖晃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使我心中滿有平安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充滿無限希望</a:t>
            </a:r>
            <a:r>
              <a:rPr lang="zh-TW" altLang="en-US" sz="5400" dirty="0" smtClean="0">
                <a:solidFill>
                  <a:srgbClr val="002060"/>
                </a:solidFill>
              </a:rPr>
              <a:t/>
            </a:r>
            <a:br>
              <a:rPr lang="zh-TW" altLang="en-US" sz="5400" dirty="0" smtClean="0">
                <a:solidFill>
                  <a:srgbClr val="002060"/>
                </a:solidFill>
              </a:rPr>
            </a:b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永遠的依靠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你是我永遠的依靠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堅守信心來宣告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我真實經歷你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全能的力量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永遠的依靠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唯有你是我永遠的依靠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堅守信心來宣告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當我來全心敬拜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神蹟就在不遠前方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一生愛你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親愛的寶貴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愛何等地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甘甜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的心深深被你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吸引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一生愛你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一生愛你   一生敬拜你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一生愛你   一生榮耀你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一生奉獻   一生不回頭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一生愛你   跟隨你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85</TotalTime>
  <Words>139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永遠的依靠</vt:lpstr>
      <vt:lpstr>永遠的依靠</vt:lpstr>
      <vt:lpstr>永遠的依靠</vt:lpstr>
      <vt:lpstr>永遠的依靠</vt:lpstr>
      <vt:lpstr>一生愛你</vt:lpstr>
      <vt:lpstr>一生愛你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一生愛你</dc:title>
  <dc:creator>大唐</dc:creator>
  <cp:lastModifiedBy>大唐</cp:lastModifiedBy>
  <cp:revision>2</cp:revision>
  <dcterms:created xsi:type="dcterms:W3CDTF">2018-06-05T12:12:44Z</dcterms:created>
  <dcterms:modified xsi:type="dcterms:W3CDTF">2018-06-05T13:38:33Z</dcterms:modified>
</cp:coreProperties>
</file>