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6E03-992D-4EB2-B9ED-351880099127}" type="datetimeFigureOut">
              <a:rPr lang="zh-TW" altLang="en-US" smtClean="0"/>
              <a:pPr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1478-08EF-4606-8ABB-7AE9A189FD2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6E03-992D-4EB2-B9ED-351880099127}" type="datetimeFigureOut">
              <a:rPr lang="zh-TW" altLang="en-US" smtClean="0"/>
              <a:pPr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1478-08EF-4606-8ABB-7AE9A189FD2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6E03-992D-4EB2-B9ED-351880099127}" type="datetimeFigureOut">
              <a:rPr lang="zh-TW" altLang="en-US" smtClean="0"/>
              <a:pPr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1478-08EF-4606-8ABB-7AE9A189FD2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6E03-992D-4EB2-B9ED-351880099127}" type="datetimeFigureOut">
              <a:rPr lang="zh-TW" altLang="en-US" smtClean="0"/>
              <a:pPr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1478-08EF-4606-8ABB-7AE9A189FD2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6E03-992D-4EB2-B9ED-351880099127}" type="datetimeFigureOut">
              <a:rPr lang="zh-TW" altLang="en-US" smtClean="0"/>
              <a:pPr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1478-08EF-4606-8ABB-7AE9A189FD2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6E03-992D-4EB2-B9ED-351880099127}" type="datetimeFigureOut">
              <a:rPr lang="zh-TW" altLang="en-US" smtClean="0"/>
              <a:pPr/>
              <a:t>2018/6/5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1478-08EF-4606-8ABB-7AE9A189FD2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6E03-992D-4EB2-B9ED-351880099127}" type="datetimeFigureOut">
              <a:rPr lang="zh-TW" altLang="en-US" smtClean="0"/>
              <a:pPr/>
              <a:t>2018/6/5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1478-08EF-4606-8ABB-7AE9A189FD2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6E03-992D-4EB2-B9ED-351880099127}" type="datetimeFigureOut">
              <a:rPr lang="zh-TW" altLang="en-US" smtClean="0"/>
              <a:pPr/>
              <a:t>2018/6/5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1478-08EF-4606-8ABB-7AE9A189FD2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6E03-992D-4EB2-B9ED-351880099127}" type="datetimeFigureOut">
              <a:rPr lang="zh-TW" altLang="en-US" smtClean="0"/>
              <a:pPr/>
              <a:t>2018/6/5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1478-08EF-4606-8ABB-7AE9A189FD2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6E03-992D-4EB2-B9ED-351880099127}" type="datetimeFigureOut">
              <a:rPr lang="zh-TW" altLang="en-US" smtClean="0"/>
              <a:pPr/>
              <a:t>2018/6/5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1478-08EF-4606-8ABB-7AE9A189FD2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6E03-992D-4EB2-B9ED-351880099127}" type="datetimeFigureOut">
              <a:rPr lang="zh-TW" altLang="en-US" smtClean="0"/>
              <a:pPr/>
              <a:t>2018/6/5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1478-08EF-4606-8ABB-7AE9A189FD2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D6E03-992D-4EB2-B9ED-351880099127}" type="datetimeFigureOut">
              <a:rPr lang="zh-TW" altLang="en-US" smtClean="0"/>
              <a:pPr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E1478-08EF-4606-8ABB-7AE9A189FD2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在這美麗的時刻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我們相聚在一起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神的愛擁抱著我們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神的靈充滿這地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當稱謝進入祂的門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當讚美進入祂的院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擊鼓跳舞揚聲歡呼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凡有氣息都要讚美祂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讓讚美飛揚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讓音符在空中飛舞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當我們合一敬拜和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就開始動工在我們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當中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的意念高過我們的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的道路遠超過我們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從心合一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同心合意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當我們放下自己心意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為大使命獻上自己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從心合一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同心合意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讓我們先求神國和義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不分彼此同心向前行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向這世界為主發光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合一尋求神國度藍圖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不在乎自己   體貼神心意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使用我們走遍世界各地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25</TotalTime>
  <Words>163</Words>
  <Application>Microsoft Office PowerPoint</Application>
  <PresentationFormat>如螢幕大小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佈景主題1</vt:lpstr>
      <vt:lpstr>讓讚美飛揚</vt:lpstr>
      <vt:lpstr>讓讚美飛揚</vt:lpstr>
      <vt:lpstr>讓讚美飛揚</vt:lpstr>
      <vt:lpstr>從心合一</vt:lpstr>
      <vt:lpstr>從心合一</vt:lpstr>
      <vt:lpstr>從心合一</vt:lpstr>
      <vt:lpstr>從心合一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讓讚美飛揚</dc:title>
  <dc:creator>大唐</dc:creator>
  <cp:lastModifiedBy>大唐</cp:lastModifiedBy>
  <cp:revision>4</cp:revision>
  <dcterms:created xsi:type="dcterms:W3CDTF">2018-06-05T12:06:24Z</dcterms:created>
  <dcterms:modified xsi:type="dcterms:W3CDTF">2018-06-05T12:53:00Z</dcterms:modified>
</cp:coreProperties>
</file>