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7FFF-0E19-44FD-B475-1A9C970A0F93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80E8-69C5-4DF1-813C-2A0ADF931EC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聖哉聖哉全地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在今在以後永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哉聖哉全能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得尊崇和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配得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榮光在全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  聖潔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聖潔妝飾敬拜你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你是配得（聖哉聖哉全地唱）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榮耀  權柄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族  各方  萬國和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拜神羔羊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189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唯有耶穌</vt:lpstr>
      <vt:lpstr>唯有耶穌</vt:lpstr>
      <vt:lpstr>你是配得（聖哉聖哉全地唱）</vt:lpstr>
      <vt:lpstr>你是配得（聖哉聖哉全地唱）</vt:lpstr>
      <vt:lpstr>你是配得（聖哉聖哉全地唱）</vt:lpstr>
      <vt:lpstr>你是配得（聖哉聖哉全地唱）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大唐</cp:lastModifiedBy>
  <cp:revision>1</cp:revision>
  <dcterms:created xsi:type="dcterms:W3CDTF">2018-06-19T12:35:49Z</dcterms:created>
  <dcterms:modified xsi:type="dcterms:W3CDTF">2018-06-19T12:36:23Z</dcterms:modified>
</cp:coreProperties>
</file>