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2FD7-7A7C-4A27-9ECA-D5B72F14A594}" type="datetimeFigureOut">
              <a:rPr lang="zh-TW" altLang="en-US" smtClean="0"/>
              <a:pPr/>
              <a:t>2018/7/5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0D63-D7DB-48BC-A98F-2735BDD83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必不至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缺乏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我躺臥青草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安歇的水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5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Joh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3:16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「神愛世人，甚至將他的獨生子賜給他們，叫一切信他的，不至滅亡，反得永生。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祂使我靈魂甦醒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引我走正義路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我雖過死蔭幽谷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也必不怕遭害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在我敵人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擺設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筵席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用油膏我的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我福杯滿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一生一世有恩惠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有慈愛跟隨我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我要住在你殿中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嘿嘿喲   嘿嘿喲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主你與我同在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你的杖和你的竿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時時都安慰我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嘿嘿喲   嘿嘿喲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有慈愛跟隨我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我要住在你殿中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求你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我能夠遵行你旨意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願將你話語深藏在我心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求你堅固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求你帶領我 使我不會再退縮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66</TotalTime>
  <Words>303</Words>
  <Application>Microsoft Office PowerPoint</Application>
  <PresentationFormat>如螢幕大小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耶和華是我牧者</vt:lpstr>
      <vt:lpstr>耶和華是我牧者</vt:lpstr>
      <vt:lpstr>耶和華是我牧者</vt:lpstr>
      <vt:lpstr>耶和華是我牧者</vt:lpstr>
      <vt:lpstr>耶和華是我牧者</vt:lpstr>
      <vt:lpstr>耶和華是我牧者</vt:lpstr>
      <vt:lpstr>我需要有你在我生命中</vt:lpstr>
      <vt:lpstr>我需要有你在我生命中</vt:lpstr>
      <vt:lpstr>我需要有你在我生命中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耶和華是我牧者</dc:title>
  <dc:creator>大唐</dc:creator>
  <cp:lastModifiedBy>大唐</cp:lastModifiedBy>
  <cp:revision>10</cp:revision>
  <dcterms:created xsi:type="dcterms:W3CDTF">2018-06-26T12:34:23Z</dcterms:created>
  <dcterms:modified xsi:type="dcterms:W3CDTF">2018-07-05T12:43:43Z</dcterms:modified>
</cp:coreProperties>
</file>