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C87D-E5A8-4643-ABB0-759BEF080F36}" type="datetimeFigureOut">
              <a:rPr lang="zh-TW" altLang="en-US" smtClean="0"/>
              <a:pPr/>
              <a:t>2018/7/12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E808-79C0-4E5E-9D51-5F2409BF06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歡笑時你同喜  憂傷時你共泣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因你是我力量  我就不會絕望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困乏軟弱中有你賜恩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我就得剛強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度阡陌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越洋海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有你手牽引我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我就勇往向前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願我所行路徑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願我所歷際遇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有你同在的恩典痕跡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239</Words>
  <Application>Microsoft Office PowerPoint</Application>
  <PresentationFormat>如螢幕大小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因你與我同行</vt:lpstr>
      <vt:lpstr>因你與我同行</vt:lpstr>
      <vt:lpstr>因你與我同行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因你與我同行</dc:title>
  <dc:creator>大唐</dc:creator>
  <cp:lastModifiedBy>大唐</cp:lastModifiedBy>
  <cp:revision>5</cp:revision>
  <dcterms:created xsi:type="dcterms:W3CDTF">2018-07-03T12:30:33Z</dcterms:created>
  <dcterms:modified xsi:type="dcterms:W3CDTF">2018-07-12T12:32:31Z</dcterms:modified>
</cp:coreProperties>
</file>