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6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D22E-6F89-4BAD-B1BB-3E37430158B5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A73-F51A-4A1A-9D47-F15525CEC3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D22E-6F89-4BAD-B1BB-3E37430158B5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A73-F51A-4A1A-9D47-F15525CEC3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D22E-6F89-4BAD-B1BB-3E37430158B5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A73-F51A-4A1A-9D47-F15525CEC3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D22E-6F89-4BAD-B1BB-3E37430158B5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A73-F51A-4A1A-9D47-F15525CEC3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D22E-6F89-4BAD-B1BB-3E37430158B5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A73-F51A-4A1A-9D47-F15525CEC3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D22E-6F89-4BAD-B1BB-3E37430158B5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A73-F51A-4A1A-9D47-F15525CEC3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D22E-6F89-4BAD-B1BB-3E37430158B5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A73-F51A-4A1A-9D47-F15525CEC3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D22E-6F89-4BAD-B1BB-3E37430158B5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A73-F51A-4A1A-9D47-F15525CEC3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D22E-6F89-4BAD-B1BB-3E37430158B5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A73-F51A-4A1A-9D47-F15525CEC3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D22E-6F89-4BAD-B1BB-3E37430158B5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A73-F51A-4A1A-9D47-F15525CEC3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D22E-6F89-4BAD-B1BB-3E37430158B5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A73-F51A-4A1A-9D47-F15525CEC3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BD22E-6F89-4BAD-B1BB-3E37430158B5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9A73-F51A-4A1A-9D47-F15525CEC3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你恩典不離開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   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拯救我脫離一切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黑暗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呼求你的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時候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使我心中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力量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再次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剛強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起來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你恩典不離開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  耶穌  耶穌  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狂風暴雨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巨浪中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你的恩典不離開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你是我盼望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我唯一的最愛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我心切切渴慕你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我心切切渴慕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乾旱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疲乏無水之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心完全屬於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願更多與你相親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我心切切渴慕你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我要切切尋求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乾旱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疲乏無水之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心不住思念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願與你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面對面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我心切切渴慕你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我要永永遠遠來愛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要永永遠遠渴慕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心不住思念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願與你面對面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我心切切渴慕你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心不住思念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願與你面對面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164</Words>
  <Application>Microsoft Office PowerPoint</Application>
  <PresentationFormat>如螢幕大小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你恩典不離開</vt:lpstr>
      <vt:lpstr>你恩典不離開</vt:lpstr>
      <vt:lpstr>我心切切渴慕你</vt:lpstr>
      <vt:lpstr>我心切切渴慕你</vt:lpstr>
      <vt:lpstr>我心切切渴慕你</vt:lpstr>
      <vt:lpstr>我心切切渴慕你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你恩典不離開</dc:title>
  <dc:creator>大唐</dc:creator>
  <cp:lastModifiedBy>大唐</cp:lastModifiedBy>
  <cp:revision>2</cp:revision>
  <dcterms:created xsi:type="dcterms:W3CDTF">2018-07-10T12:51:25Z</dcterms:created>
  <dcterms:modified xsi:type="dcterms:W3CDTF">2018-07-10T12:56:22Z</dcterms:modified>
</cp:coreProperties>
</file>