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88C9-BD5F-403A-850B-2DE0C00BB16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EF58-2B07-47D3-B1ED-A1BA80BAB0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從天父而來的愛和恩典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把我們冰冷的心溶解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讓我們獻出每個音符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把它化為讚美之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讓我們張開口舉起手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向永生之主稱謝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使讚美之泉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流入每個人的心間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你創造宇宙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你卻關心我的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你手鋪陳天上雲彩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你公義審判萬民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聖潔光照全地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一再施憐憫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給我機會回轉向你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竟捧我在掌心上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你的愛如此深切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我知我無以報答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但願倒空我的生命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學習你謙卑的樣式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183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讚美之泉</vt:lpstr>
      <vt:lpstr>讚美之泉</vt:lpstr>
      <vt:lpstr>你的愛</vt:lpstr>
      <vt:lpstr>你的愛</vt:lpstr>
      <vt:lpstr>你的愛</vt:lpstr>
      <vt:lpstr>你的愛</vt:lpstr>
      <vt:lpstr>你的愛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讚美之泉</dc:title>
  <dc:creator>大唐</dc:creator>
  <cp:lastModifiedBy>大唐</cp:lastModifiedBy>
  <cp:revision>2</cp:revision>
  <dcterms:created xsi:type="dcterms:W3CDTF">2018-07-17T12:33:03Z</dcterms:created>
  <dcterms:modified xsi:type="dcterms:W3CDTF">2018-07-17T12:34:29Z</dcterms:modified>
</cp:coreProperties>
</file>