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25BD-A83D-4479-85C4-220642D31FB0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8685-12A2-4E7E-B321-60BF159B97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25BD-A83D-4479-85C4-220642D31FB0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8685-12A2-4E7E-B321-60BF159B97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25BD-A83D-4479-85C4-220642D31FB0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8685-12A2-4E7E-B321-60BF159B97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25BD-A83D-4479-85C4-220642D31FB0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8685-12A2-4E7E-B321-60BF159B97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25BD-A83D-4479-85C4-220642D31FB0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8685-12A2-4E7E-B321-60BF159B97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25BD-A83D-4479-85C4-220642D31FB0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8685-12A2-4E7E-B321-60BF159B97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25BD-A83D-4479-85C4-220642D31FB0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8685-12A2-4E7E-B321-60BF159B97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25BD-A83D-4479-85C4-220642D31FB0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8685-12A2-4E7E-B321-60BF159B97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25BD-A83D-4479-85C4-220642D31FB0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8685-12A2-4E7E-B321-60BF159B97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25BD-A83D-4479-85C4-220642D31FB0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8685-12A2-4E7E-B321-60BF159B97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25BD-A83D-4479-85C4-220642D31FB0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8685-12A2-4E7E-B321-60BF159B97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25BD-A83D-4479-85C4-220642D31FB0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8685-12A2-4E7E-B321-60BF159B97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我對你的愛永不變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你開了我的耳我的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眼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的嘴將稱頌你到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的意念高過我的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思想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天高過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我對你的愛永不變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全地都要來讚美你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我跪拜你面前稱頌你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山雖動搖   地雖改變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我對你的愛永不變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啊我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向祢呼求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祢知道我最深的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意念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明瞭我內裏的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祢從不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定罪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有憐憫和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溫柔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的光照亮我心扉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啊我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向祢呼求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我追想祢過往的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作為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思念祢同在的榮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的心渴想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乾旱之地盼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神啊求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祢留心聽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啊我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向祢呼求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向祢呼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我裏面的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破碎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發昏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我到更高之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我高過四面的仇敵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啊我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向祢呼求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我要倚靠祢的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因祢的救恩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容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我到祢聖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瞻仰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祢榮耀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歡樂的嘴唇讚美祢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220</Words>
  <Application>Microsoft Office PowerPoint</Application>
  <PresentationFormat>如螢幕大小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我對你的愛永不變</vt:lpstr>
      <vt:lpstr>我對你的愛永不變</vt:lpstr>
      <vt:lpstr>父啊我向祢呼求</vt:lpstr>
      <vt:lpstr>父啊我向祢呼求</vt:lpstr>
      <vt:lpstr>父啊我向祢呼求</vt:lpstr>
      <vt:lpstr>父啊我向祢呼求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我對你的愛永不變</dc:title>
  <dc:creator>大唐</dc:creator>
  <cp:lastModifiedBy>大唐</cp:lastModifiedBy>
  <cp:revision>2</cp:revision>
  <dcterms:created xsi:type="dcterms:W3CDTF">2018-07-24T12:40:48Z</dcterms:created>
  <dcterms:modified xsi:type="dcterms:W3CDTF">2018-07-24T12:42:12Z</dcterms:modified>
</cp:coreProperties>
</file>