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B5F7-A638-409F-B3A7-B0C6DC1CB114}" type="datetimeFigureOut">
              <a:rPr lang="zh-TW" altLang="en-US" smtClean="0"/>
              <a:pPr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8652-1D67-4A97-8848-2A7E6BDC92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當我們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抬頭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看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那天空中的飛鳥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讓我們再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看看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野地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上的花草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恩典之路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萬人中唯獨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你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愛我認識我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永遠不變的</a:t>
            </a:r>
            <a:r>
              <a:rPr lang="zh-CN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應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許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這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一生都是祝福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恩典之路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一步又一步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這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是恩典之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路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你愛 你手</a:t>
            </a:r>
            <a:r>
              <a:rPr lang="en-US" altLang="zh-TW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將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我緊緊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抓住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恩典之路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一步又一步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這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是盼望之路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你愛 你手</a:t>
            </a:r>
            <a:r>
              <a:rPr lang="en-US" altLang="zh-TW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牽引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我走這人生路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它們無憂無慮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它們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很自在地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因為它們有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著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天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父上帝的供應</a:t>
            </a:r>
            <a:endParaRPr lang="zh-TW" altLang="en-US" sz="5400" b="1" dirty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所以我們也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不要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為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明天而擔憂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一天的難處就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讓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一天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擔就夠</a:t>
            </a:r>
            <a:endParaRPr lang="zh-TW" altLang="en-US" sz="5400" b="1" dirty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要有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喜樂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不要哀愁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我們的一切一切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問題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上帝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會解決 </a:t>
            </a:r>
            <a:endParaRPr lang="zh-TW" altLang="en-US" sz="5400" b="1" dirty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我們不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憂慮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要喜樂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我們要讓那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聖靈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永遠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住我們心裡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我們要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堅信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我們不懷疑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的天父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上帝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就是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如此有能力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我們不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憂慮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要喜樂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就讓我們先來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求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祂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的國和祂的義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不要忧虑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哦   這些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東西 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都要加給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</a:t>
            </a:r>
            <a:endParaRPr lang="en-US" altLang="zh-TW" sz="5400" b="1" dirty="0" smtClean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所以</a:t>
            </a:r>
            <a:r>
              <a:rPr lang="zh-TW" altLang="en-US" sz="5400" b="1" dirty="0" smtClean="0">
                <a:solidFill>
                  <a:srgbClr val="002060"/>
                </a:solidFill>
                <a:latin typeface="Adobe 黑体 Std R" pitchFamily="34" charset="-128"/>
                <a:ea typeface="Adobe 黑体 Std R" pitchFamily="34" charset="-128"/>
              </a:rPr>
              <a:t>我們不要憂慮</a:t>
            </a:r>
            <a:endParaRPr lang="zh-TW" altLang="en-US" sz="5400" b="1" dirty="0">
              <a:solidFill>
                <a:srgbClr val="00206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dobe 黑体 Std R" pitchFamily="34" charset="-128"/>
                <a:ea typeface="Adobe 黑体 Std R" pitchFamily="34" charset="-128"/>
              </a:rPr>
              <a:t>恩典之路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你是我的主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引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我走正義路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高山或低谷 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都</a:t>
            </a:r>
            <a:r>
              <a:rPr lang="zh-TW" altLang="en-US" sz="5400" b="1" dirty="0" smtClean="0">
                <a:solidFill>
                  <a:srgbClr val="C00000"/>
                </a:solidFill>
                <a:latin typeface="Adobe 黑体 Std R" pitchFamily="34" charset="-128"/>
                <a:ea typeface="Adobe 黑体 Std R" pitchFamily="34" charset="-128"/>
              </a:rPr>
              <a:t>是你在保護</a:t>
            </a:r>
            <a:endParaRPr lang="en-US" altLang="zh-TW" sz="5400" b="1" dirty="0" smtClean="0">
              <a:solidFill>
                <a:srgbClr val="C0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230</Words>
  <Application>Microsoft Office PowerPoint</Application>
  <PresentationFormat>如螢幕大小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不要忧虑</vt:lpstr>
      <vt:lpstr>不要忧虑</vt:lpstr>
      <vt:lpstr>不要忧虑</vt:lpstr>
      <vt:lpstr>不要忧虑</vt:lpstr>
      <vt:lpstr>不要忧虑</vt:lpstr>
      <vt:lpstr>不要忧虑</vt:lpstr>
      <vt:lpstr>不要忧虑</vt:lpstr>
      <vt:lpstr>不要忧虑</vt:lpstr>
      <vt:lpstr>恩典之路</vt:lpstr>
      <vt:lpstr>恩典之路</vt:lpstr>
      <vt:lpstr>恩典之路</vt:lpstr>
      <vt:lpstr>恩典之路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不要忧虑</dc:title>
  <dc:creator>大唐</dc:creator>
  <cp:lastModifiedBy>大唐</cp:lastModifiedBy>
  <cp:revision>5</cp:revision>
  <dcterms:created xsi:type="dcterms:W3CDTF">2018-08-07T12:12:03Z</dcterms:created>
  <dcterms:modified xsi:type="dcterms:W3CDTF">2018-08-08T12:53:40Z</dcterms:modified>
</cp:coreProperties>
</file>