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00"/>
    <a:srgbClr val="3A26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DE5B-CECF-4E7D-8050-C19EA5E82AE8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世間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萬有中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哪會有仿似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竭力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是我主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是救主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我若只有一息尚存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要吶喊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要頌揚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眾山歡呼拍掌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與眾海呼喊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傳揚上主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跳躍和唱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要述說你創造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更新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用你愛澆灌我靈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讓我能每天讚美你名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再令我更新得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求主聽我禱告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用你話語引導我心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讓我體恤你心意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賜我力量跨勝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沒有你愛不能改變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求你引領我的生命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我軟弱無力跨過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但你應許扶助我保護我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在沙漠裡你為我開江河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饒恕我過去的過犯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再讓你話語藏於我心裡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讓軟弱的手變為堅壯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我當剛強   從新得力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再來你面前歌唱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131</TotalTime>
  <Words>203</Words>
  <Application>Microsoft Office PowerPoint</Application>
  <PresentationFormat>如螢幕大小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獻上頌讚</vt:lpstr>
      <vt:lpstr>獻上頌讚</vt:lpstr>
      <vt:lpstr>獻上頌讚</vt:lpstr>
      <vt:lpstr>獻上頌讚</vt:lpstr>
      <vt:lpstr>獻上頌讚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大唐</dc:creator>
  <cp:lastModifiedBy>大唐</cp:lastModifiedBy>
  <cp:revision>12</cp:revision>
  <dcterms:created xsi:type="dcterms:W3CDTF">2018-08-07T12:03:39Z</dcterms:created>
  <dcterms:modified xsi:type="dcterms:W3CDTF">2018-08-08T13:39:57Z</dcterms:modified>
</cp:coreProperties>
</file>