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FEB3-2540-4D02-B4C9-D7932236FD80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C40B-C403-48A6-9296-96BE7AF11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若是有祢在我生命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我就永遠不懼怕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風雨那麼大 曠野這麼廣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有祢同在不搖動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若是有祢在我生命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若是有祢在我的生命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我就永遠不孤單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有祢相陪伴 與祢共同行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充滿溫暖不畏寒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若是有祢在我生命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海水會乾石頭會爛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祢的愛永不改變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甘願為我受盡折磨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將我當作祢心肝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若是有祢在我生命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海水會乾石頭會爛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祢的愛永不改變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恩情偉大怎</a:t>
            </a:r>
            <a:r>
              <a:rPr lang="zh-CN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一生與主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有時黑影來遮掩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煙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隱蔽前路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有時黑雲增無已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白晝竟亦似暮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要記得我們天父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祂慈愛的看顧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祂仍愛祂的兒女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且垂聽禱告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堅定的相信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神垂聽禱告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堅定的相信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不要失望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你擔子雖然極重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愁苦又壓心頭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要相信神仍愛你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且垂聽禱告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87</TotalTime>
  <Words>191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若是有祢在我生命</vt:lpstr>
      <vt:lpstr>若是有祢在我生命</vt:lpstr>
      <vt:lpstr>若是有祢在我生命</vt:lpstr>
      <vt:lpstr>若是有祢在我生命</vt:lpstr>
      <vt:lpstr>堅定相信</vt:lpstr>
      <vt:lpstr>堅定相信</vt:lpstr>
      <vt:lpstr>堅定相信</vt:lpstr>
      <vt:lpstr>堅定相信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若是有祢在我生命</dc:title>
  <dc:creator>大唐</dc:creator>
  <cp:lastModifiedBy>大唐</cp:lastModifiedBy>
  <cp:revision>4</cp:revision>
  <dcterms:created xsi:type="dcterms:W3CDTF">2018-08-14T12:25:31Z</dcterms:created>
  <dcterms:modified xsi:type="dcterms:W3CDTF">2018-08-21T12:52:50Z</dcterms:modified>
</cp:coreProperties>
</file>