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9F57-80EA-4C0B-9AC1-1400B328430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4445-3C5F-4B3A-A5DA-FD3E3E57F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放聲呼喊 城牆便倒塌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236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因著信</vt:lpstr>
      <vt:lpstr>因著信</vt:lpstr>
      <vt:lpstr>因著信</vt:lpstr>
      <vt:lpstr>因著信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因著信</dc:title>
  <dc:creator>大唐</dc:creator>
  <cp:lastModifiedBy>大唐</cp:lastModifiedBy>
  <cp:revision>1</cp:revision>
  <dcterms:created xsi:type="dcterms:W3CDTF">2018-08-21T12:25:59Z</dcterms:created>
  <dcterms:modified xsi:type="dcterms:W3CDTF">2018-08-21T12:28:10Z</dcterms:modified>
</cp:coreProperties>
</file>