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25339-15B5-4C16-B584-86E81B97C9BD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6A5C-57AA-46B8-8DB7-764F8897BC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B3D8-E77F-455E-B5A5-7C98165B636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2ED1-66D0-40E5-A878-75275A536998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B7FA-866E-43E2-8279-3F2DECFC8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我要以生命來讚美你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我要盡全力來讚美你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全心讚美你  全力讚美你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風風雨雨的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知道祢的溫柔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年前 幾年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相信祢恩手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一年年的長大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一次次的切慕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祢都陪我 安慰我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憐憫我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祢說會陪我走過春夏秋冬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疼我 引導我 保護我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倚靠耶和華的人什麼也不怕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倚靠耶和華 一個不撇下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祢總不撇下我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永遠不離開我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晨昏夜晚陪我度過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過春夏秋冬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我的日子如何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祢的恩典更多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在這一切事上靠祢勝過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</TotalTime>
  <Words>144</Words>
  <Application>Microsoft Office PowerPoint</Application>
  <PresentationFormat>如螢幕大小 (4:3)</PresentationFormat>
  <Paragraphs>43</Paragraphs>
  <Slides>8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生命在於你</vt:lpstr>
      <vt:lpstr>生命在於你</vt:lpstr>
      <vt:lpstr>生命在於你</vt:lpstr>
      <vt:lpstr>陪我走過春夏秋冬</vt:lpstr>
      <vt:lpstr>陪我走過春夏秋冬</vt:lpstr>
      <vt:lpstr>陪我走過春夏秋冬</vt:lpstr>
      <vt:lpstr>陪我走過春夏秋冬</vt:lpstr>
      <vt:lpstr>陪我走過春夏秋冬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生命在於你</dc:title>
  <dc:creator>大唐</dc:creator>
  <cp:lastModifiedBy>大唐</cp:lastModifiedBy>
  <cp:revision>3</cp:revision>
  <dcterms:created xsi:type="dcterms:W3CDTF">2018-08-28T12:21:37Z</dcterms:created>
  <dcterms:modified xsi:type="dcterms:W3CDTF">2018-08-28T13:03:20Z</dcterms:modified>
</cp:coreProperties>
</file>