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3" r:id="rId3"/>
    <p:sldId id="274" r:id="rId4"/>
    <p:sldId id="269" r:id="rId5"/>
    <p:sldId id="275" r:id="rId6"/>
    <p:sldId id="27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00"/>
    <a:srgbClr val="3A26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DE5B-CECF-4E7D-8050-C19EA5E82AE8}" type="datetimeFigureOut">
              <a:rPr lang="zh-TW" altLang="en-US" smtClean="0"/>
              <a:pPr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6E1-876E-4312-BEB8-2019B8054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全能主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永遠到永遠高坐寶座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全能主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昔在 今在 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全能主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榮耀至高神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至高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榮耀尊貴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和頌讚都歸於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萬民中作你的子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我們謙卑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意為聖潔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萬國中宣揚你聖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降下焚燒眾人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我們為失喪靈魂代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壯膽往普天下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建立你的教會傳揚福音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願你榮耀在全地彰顯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166</TotalTime>
  <Words>156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聖潔全能主</vt:lpstr>
      <vt:lpstr>聖潔全能主</vt:lpstr>
      <vt:lpstr>聖潔全能主</vt:lpstr>
      <vt:lpstr>願你榮耀國度降臨</vt:lpstr>
      <vt:lpstr>願你榮耀國度降臨</vt:lpstr>
      <vt:lpstr>願你榮耀國度降臨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大唐</dc:creator>
  <cp:lastModifiedBy>大唐</cp:lastModifiedBy>
  <cp:revision>18</cp:revision>
  <dcterms:created xsi:type="dcterms:W3CDTF">2018-08-07T12:03:39Z</dcterms:created>
  <dcterms:modified xsi:type="dcterms:W3CDTF">2018-09-04T12:55:22Z</dcterms:modified>
</cp:coreProperties>
</file>