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B32-FC2E-4EDF-8873-7C9BB8885DE3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BA3F-73C2-4D69-B3D0-52F96D1CF4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的救恩是我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橄欖樹不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效力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葡萄樹不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仍因救我的神歡欣快樂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得時或不得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從日出到日落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我心堅定於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跳舞讚美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自由讚美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歡呼你是永遠得勝君王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186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主的喜樂是我力量</vt:lpstr>
      <vt:lpstr>主的喜樂是我力量</vt:lpstr>
      <vt:lpstr>主的喜樂是我力量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主的喜樂是我力量</dc:title>
  <dc:creator>大唐</dc:creator>
  <cp:lastModifiedBy>大唐</cp:lastModifiedBy>
  <cp:revision>1</cp:revision>
  <dcterms:created xsi:type="dcterms:W3CDTF">2018-09-18T12:33:02Z</dcterms:created>
  <dcterms:modified xsi:type="dcterms:W3CDTF">2018-09-18T12:34:16Z</dcterms:modified>
</cp:coreProperties>
</file>