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75" r:id="rId15"/>
    <p:sldId id="266" r:id="rId16"/>
    <p:sldId id="276" r:id="rId17"/>
    <p:sldId id="277" r:id="rId18"/>
    <p:sldId id="278" r:id="rId19"/>
    <p:sldId id="267" r:id="rId20"/>
    <p:sldId id="268" r:id="rId21"/>
    <p:sldId id="270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C296-850C-445B-8899-701D5CBC4D2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CBD-5DF7-49B5-A2F7-10CD68091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C296-850C-445B-8899-701D5CBC4D2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CBD-5DF7-49B5-A2F7-10CD68091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C296-850C-445B-8899-701D5CBC4D2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CBD-5DF7-49B5-A2F7-10CD68091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C296-850C-445B-8899-701D5CBC4D2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CBD-5DF7-49B5-A2F7-10CD68091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C296-850C-445B-8899-701D5CBC4D2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CBD-5DF7-49B5-A2F7-10CD68091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C296-850C-445B-8899-701D5CBC4D2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CBD-5DF7-49B5-A2F7-10CD68091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C296-850C-445B-8899-701D5CBC4D2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CBD-5DF7-49B5-A2F7-10CD68091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C296-850C-445B-8899-701D5CBC4D2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CBD-5DF7-49B5-A2F7-10CD68091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C296-850C-445B-8899-701D5CBC4D2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CBD-5DF7-49B5-A2F7-10CD68091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C296-850C-445B-8899-701D5CBC4D2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CBD-5DF7-49B5-A2F7-10CD68091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C296-850C-445B-8899-701D5CBC4D2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CBD-5DF7-49B5-A2F7-10CD68091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C296-850C-445B-8899-701D5CBC4D27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21CBD-5DF7-49B5-A2F7-10CD68091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altLang="zh-TW" sz="4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 我求問主的國 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問主的義</a:t>
            </a:r>
            <a:endParaRPr lang="en-US" sz="5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王的旨意 如陽光遍地彰</a:t>
            </a: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2]</a:t>
            </a:r>
            <a: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全屬祢直到永遠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CN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Bridge</a:t>
            </a: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這歌盡獻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榮光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高照諸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達到穹蒼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處  恩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信實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賜下寬容饒恕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我們在天上的父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[Last]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這歌盡獻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榮光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高照諸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達到穹蒼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處  恩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信實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賜下寬容饒恕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530</Words>
  <Application>Microsoft Office PowerPoint</Application>
  <PresentationFormat>如螢幕大小 (4:3)</PresentationFormat>
  <Paragraphs>138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佈景主題1</vt:lpstr>
      <vt:lpstr>全地至高是我主</vt:lpstr>
      <vt:lpstr>全地至高是我主</vt:lpstr>
      <vt:lpstr>全地至高是我主</vt:lpstr>
      <vt:lpstr>全地至高是我主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全地至高是我主</dc:title>
  <dc:creator>大唐</dc:creator>
  <cp:lastModifiedBy>大唐</cp:lastModifiedBy>
  <cp:revision>2</cp:revision>
  <dcterms:created xsi:type="dcterms:W3CDTF">2018-09-25T12:26:13Z</dcterms:created>
  <dcterms:modified xsi:type="dcterms:W3CDTF">2018-09-25T12:30:44Z</dcterms:modified>
</cp:coreProperties>
</file>