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ABB3-4662-401A-B868-CB91799AF64C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0543-586F-47B9-9E2E-D952CD6CAF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徬徨人生擔心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因有祢伴我行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靠着祢能走出黑暗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來到祢施恩座前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我將我的心奉獻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惟獨祢愛我天天不改變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奇妙救主我永屬祢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徬徨人生擔心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因有祢伴我行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靠着祢能走出黑暗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徬徨人生擔心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你杖扶持  你竿引領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你杖扶持  你竿引領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來到祢的寶座前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我舉起雙手讚頌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祢配得一切榮耀尊貴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祢是王掌管明天</a:t>
            </a:r>
            <a:endParaRPr 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來到祢施恩座前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我將我的心奉獻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惟獨祢愛我天天不改變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奇妙救主我永屬祢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16</TotalTime>
  <Words>521</Words>
  <Application>Microsoft Office PowerPoint</Application>
  <PresentationFormat>如螢幕大小 (4:3)</PresentationFormat>
  <Paragraphs>98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佈景主題11</vt:lpstr>
      <vt:lpstr>神大愛</vt:lpstr>
      <vt:lpstr>神大愛</vt:lpstr>
      <vt:lpstr>神大愛</vt:lpstr>
      <vt:lpstr>神大愛</vt:lpstr>
      <vt:lpstr>神大愛</vt:lpstr>
      <vt:lpstr>神大愛</vt:lpstr>
      <vt:lpstr>神大愛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神大愛</dc:title>
  <dc:creator>User</dc:creator>
  <cp:lastModifiedBy>DaTang</cp:lastModifiedBy>
  <cp:revision>3</cp:revision>
  <dcterms:created xsi:type="dcterms:W3CDTF">2017-09-16T04:45:41Z</dcterms:created>
  <dcterms:modified xsi:type="dcterms:W3CDTF">2019-01-03T12:38:39Z</dcterms:modified>
</cp:coreProperties>
</file>