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FB4B-4FA9-481F-BDE5-A2602884AEA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43FB-1207-4EEC-A4E2-36AED70F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祢的愛</a:t>
            </a:r>
          </a:p>
        </p:txBody>
      </p:sp>
    </p:spTree>
    <p:extLst>
      <p:ext uri="{BB962C8B-B14F-4D97-AF65-F5344CB8AC3E}">
        <p14:creationId xmlns:p14="http://schemas.microsoft.com/office/powerpoint/2010/main" val="270435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祢的愛勝過黑暗死亡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祢的愛溫暖就像太陽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131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祢對我的愛不會因時間更改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這是祢的愛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485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不管是現在的事  還是那將來的事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都不能隔絕祢對我的愛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386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不管是現在的事  還是那將來的事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都不能隔絕祢的愛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祢的愛高過星宿海洋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祢的愛大過我所想像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35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祢對我的愛永遠都不會更改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622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祢的愛勝過黑暗死亡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祢的愛溫暖就像太陽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7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祢對我的愛不會因時間更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58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祢的愛高過星宿海洋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祢的愛大過我所想像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222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祢對我的愛永遠都不會更改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01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麼豐富無條件的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法測度一直都存在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祢的愛勝過黑暗死亡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祢的愛溫暖就像太陽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825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祢對我的愛不會因時間更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這是祢的愛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0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們愛（讓世界不一樣）</a:t>
            </a:r>
            <a:endParaRPr lang="zh-CN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40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和我是天父愛的創造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每個人有最美的夢想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94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一路上彼此照亮  扶持擁抱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我們的愛讓世界不一樣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42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090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雖你我不一樣  我們一路唱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走往祝福的方向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997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心再堅強也不要獨自飛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94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只要微笑  只要原諒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有你愛的地方就是天堂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41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們愛（讓世界不一樣）</a:t>
            </a:r>
            <a:endParaRPr lang="zh-CN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31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這就是耶穌祢的愛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陪伴我永不離開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245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和我是天父愛的創造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每個人有最美的夢想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88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一路上彼此照亮  扶持擁抱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我們的愛讓世界不一樣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766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12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雖你我不一樣  我們一路唱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走往祝福的方向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6298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心再堅強也不要獨自飛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7904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只要微笑  只要原諒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有你愛的地方就是天堂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5757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71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雖你我不一樣  我們一路唱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走往祝福的方向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602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我們愛  因神先愛我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心再堅強也不要獨自飛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308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只要微笑  只要原諒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有你愛的地方就是天堂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7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心不再寂寞因為我是祢最愛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29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麼豐富無條件的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法測度一直都存在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289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這就是耶穌祢的愛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陪伴我永不離開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93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心不再寂寞因為我是祢最愛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012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祢的愛高過星宿海洋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祢的愛大過我所想像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98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祢對我的愛永遠都不會更改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9576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735</Words>
  <Application>Microsoft Office PowerPoint</Application>
  <PresentationFormat>Widescreen</PresentationFormat>
  <Paragraphs>102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Microsoft JhengHei</vt:lpstr>
      <vt:lpstr>Microsoft JhengHei</vt:lpstr>
      <vt:lpstr>新細明體</vt:lpstr>
      <vt:lpstr>Arial</vt:lpstr>
      <vt:lpstr>Calibri</vt:lpstr>
      <vt:lpstr>Theme1</vt:lpstr>
      <vt:lpstr>是祢的愛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我們愛（讓世界不一樣）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我們愛（讓世界不一樣）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是祢的愛</dc:title>
  <dc:creator>Uncle Jo</dc:creator>
  <cp:lastModifiedBy>Uncle Jo</cp:lastModifiedBy>
  <cp:revision>2</cp:revision>
  <dcterms:created xsi:type="dcterms:W3CDTF">2023-05-03T09:22:56Z</dcterms:created>
  <dcterms:modified xsi:type="dcterms:W3CDTF">2023-05-03T09:26:17Z</dcterms:modified>
</cp:coreProperties>
</file>