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1611" r:id="rId2"/>
    <p:sldId id="1612" r:id="rId3"/>
    <p:sldId id="1613" r:id="rId4"/>
    <p:sldId id="1614" r:id="rId5"/>
    <p:sldId id="1615" r:id="rId6"/>
    <p:sldId id="1616" r:id="rId7"/>
    <p:sldId id="1617" r:id="rId8"/>
    <p:sldId id="1618" r:id="rId9"/>
    <p:sldId id="1619" r:id="rId10"/>
    <p:sldId id="1620" r:id="rId11"/>
    <p:sldId id="1621" r:id="rId12"/>
    <p:sldId id="1622" r:id="rId13"/>
    <p:sldId id="1623" r:id="rId14"/>
    <p:sldId id="1624" r:id="rId15"/>
    <p:sldId id="1625" r:id="rId16"/>
    <p:sldId id="1626" r:id="rId17"/>
    <p:sldId id="1627" r:id="rId18"/>
    <p:sldId id="1628" r:id="rId19"/>
    <p:sldId id="1629" r:id="rId20"/>
    <p:sldId id="1630" r:id="rId21"/>
    <p:sldId id="1631" r:id="rId22"/>
    <p:sldId id="1632" r:id="rId23"/>
    <p:sldId id="1633" r:id="rId24"/>
    <p:sldId id="1634" r:id="rId25"/>
    <p:sldId id="1635" r:id="rId26"/>
    <p:sldId id="1636" r:id="rId27"/>
    <p:sldId id="1637" r:id="rId28"/>
    <p:sldId id="1638" r:id="rId29"/>
    <p:sldId id="1639" r:id="rId30"/>
    <p:sldId id="1640" r:id="rId31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7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77925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24890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80528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34134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88025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44034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404669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87241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0879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400634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2831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214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106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讚美耶穌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62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前所懷抱追求盼望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今都算足下灰塵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( 3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949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路雖崎嶇敵雖兇猛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仗主十架全得勝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( 3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80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</a:p>
        </p:txBody>
      </p:sp>
    </p:spTree>
    <p:extLst>
      <p:ext uri="{BB962C8B-B14F-4D97-AF65-F5344CB8AC3E}">
        <p14:creationId xmlns:p14="http://schemas.microsoft.com/office/powerpoint/2010/main" xmlns="" val="20054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</a:p>
        </p:txBody>
      </p:sp>
    </p:spTree>
    <p:extLst>
      <p:ext uri="{BB962C8B-B14F-4D97-AF65-F5344CB8AC3E}">
        <p14:creationId xmlns:p14="http://schemas.microsoft.com/office/powerpoint/2010/main" xmlns="" val="22846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榮耀榮耀歸耶穌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( 4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0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榮耀歸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三一主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( 4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687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</a:p>
        </p:txBody>
      </p:sp>
    </p:spTree>
    <p:extLst>
      <p:ext uri="{BB962C8B-B14F-4D97-AF65-F5344CB8AC3E}">
        <p14:creationId xmlns:p14="http://schemas.microsoft.com/office/powerpoint/2010/main" xmlns="" val="24785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</a:p>
        </p:txBody>
      </p:sp>
    </p:spTree>
    <p:extLst>
      <p:ext uri="{BB962C8B-B14F-4D97-AF65-F5344CB8AC3E}">
        <p14:creationId xmlns:p14="http://schemas.microsoft.com/office/powerpoint/2010/main" xmlns="" val="30188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00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139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穌恩友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46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救主為我親愛知心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擔當我諸般苦憂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3700" b="1" dirty="0">
                <a:solidFill>
                  <a:srgbClr val="000066"/>
                </a:solidFill>
              </a:rPr>
              <a:t>( </a:t>
            </a:r>
            <a:r>
              <a:rPr lang="en-US" sz="3700" b="1" dirty="0" smtClean="0">
                <a:solidFill>
                  <a:srgbClr val="000066"/>
                </a:solidFill>
              </a:rPr>
              <a:t>1 / 3 </a:t>
            </a:r>
            <a:r>
              <a:rPr lang="en-US" sz="3700" b="1" dirty="0">
                <a:solidFill>
                  <a:srgbClr val="000066"/>
                </a:solidFill>
              </a:rPr>
              <a:t>)</a:t>
            </a:r>
            <a:endParaRPr lang="vi-VN" sz="37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355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當我見那寶貴血泉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要洗我一切罪孽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</a:t>
            </a:r>
            <a:r>
              <a:rPr lang="en-US" sz="4000" b="1" dirty="0" smtClean="0">
                <a:solidFill>
                  <a:srgbClr val="000066"/>
                </a:solidFill>
              </a:rPr>
              <a:t>1 / 4 </a:t>
            </a:r>
            <a:r>
              <a:rPr lang="en-US" sz="4000" b="1" dirty="0">
                <a:solidFill>
                  <a:srgbClr val="000066"/>
                </a:solidFill>
              </a:rPr>
              <a:t>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一切事務憂喜甘苦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俱在耶穌恩座求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3700" b="1" dirty="0">
                <a:solidFill>
                  <a:srgbClr val="000066"/>
                </a:solidFill>
              </a:rPr>
              <a:t>( 1 / 3 )</a:t>
            </a:r>
            <a:endParaRPr lang="vi-VN" sz="37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61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喜樂平安屢屢失去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有時痛苦淚直流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3700" b="1" dirty="0">
                <a:solidFill>
                  <a:srgbClr val="000066"/>
                </a:solidFill>
              </a:rPr>
              <a:t>( 1 / 3 )</a:t>
            </a:r>
            <a:endParaRPr lang="vi-VN" sz="37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52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皆因世俗情慾纏繞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少在耶穌恩座求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3700" b="1" dirty="0">
                <a:solidFill>
                  <a:srgbClr val="000066"/>
                </a:solidFill>
              </a:rPr>
              <a:t>( 1 / 3 )</a:t>
            </a:r>
            <a:endParaRPr lang="vi-VN" sz="37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870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或受魔鬼誘惑試探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或有逼迫與憂愁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3700" b="1" dirty="0">
                <a:solidFill>
                  <a:srgbClr val="000066"/>
                </a:solidFill>
              </a:rPr>
              <a:t>( 2 / 3 )</a:t>
            </a:r>
            <a:endParaRPr lang="vi-VN" sz="37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53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切莫絕望心須剛強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多在耶穌恩座求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3700" b="1" dirty="0">
                <a:solidFill>
                  <a:srgbClr val="000066"/>
                </a:solidFill>
              </a:rPr>
              <a:t>( 2 / 3 )</a:t>
            </a:r>
            <a:endParaRPr lang="vi-VN" sz="37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548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耶穌深知我們軟弱</a:t>
            </a:r>
            <a:endParaRPr lang="en-US" altLang="zh-CN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搭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救體恤愛無休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3700" b="1" dirty="0">
                <a:solidFill>
                  <a:srgbClr val="000066"/>
                </a:solidFill>
              </a:rPr>
              <a:t>( 2 / 3 )</a:t>
            </a:r>
            <a:endParaRPr lang="vi-VN" sz="37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29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確實信心堅持到底</a:t>
            </a:r>
            <a:endParaRPr lang="en-US" altLang="zh-CN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常在耶穌恩坐求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3700" b="1" dirty="0">
                <a:solidFill>
                  <a:srgbClr val="000066"/>
                </a:solidFill>
              </a:rPr>
              <a:t>( 2 / 3 )</a:t>
            </a:r>
            <a:endParaRPr lang="vi-VN" sz="37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7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時而軟弱多有愁苦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事務煩矣且無謀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3700" b="1" dirty="0">
                <a:solidFill>
                  <a:srgbClr val="000066"/>
                </a:solidFill>
              </a:rPr>
              <a:t>( 3 / 3 )</a:t>
            </a:r>
            <a:endParaRPr lang="vi-VN" sz="37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18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忽想奔至全能救主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樂向耶穌恩座求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3700" b="1" dirty="0">
                <a:solidFill>
                  <a:srgbClr val="000066"/>
                </a:solidFill>
              </a:rPr>
              <a:t>( 3 / 3 )</a:t>
            </a:r>
            <a:endParaRPr lang="vi-VN" sz="37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815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親或輕我友或離我</a:t>
            </a:r>
            <a:endParaRPr lang="en-US" altLang="zh-CN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財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寶名利無存留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3700" b="1" dirty="0">
                <a:solidFill>
                  <a:srgbClr val="000066"/>
                </a:solidFill>
              </a:rPr>
              <a:t>( 3 / 3 )</a:t>
            </a:r>
            <a:endParaRPr lang="vi-VN" sz="37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031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心中隱聞聖靈微聲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問説  你願否清潔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( 1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05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惟一恆友極其穩妥</a:t>
            </a:r>
            <a:endParaRPr lang="en-US" altLang="zh-CN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在耶穌恩坐求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3700" b="1" dirty="0">
                <a:solidFill>
                  <a:srgbClr val="000066"/>
                </a:solidFill>
              </a:rPr>
              <a:t>( 3 / 3 )</a:t>
            </a:r>
            <a:endParaRPr lang="vi-VN" sz="37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35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</a:p>
        </p:txBody>
      </p:sp>
    </p:spTree>
    <p:extLst>
      <p:ext uri="{BB962C8B-B14F-4D97-AF65-F5344CB8AC3E}">
        <p14:creationId xmlns:p14="http://schemas.microsoft.com/office/powerpoint/2010/main" xmlns="" val="172679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</a:p>
        </p:txBody>
      </p:sp>
    </p:spTree>
    <p:extLst>
      <p:ext uri="{BB962C8B-B14F-4D97-AF65-F5344CB8AC3E}">
        <p14:creationId xmlns:p14="http://schemas.microsoft.com/office/powerpoint/2010/main" xmlns="" val="38240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頌讚永歸耶穌聖名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因主歡喜收罪人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( 2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3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白白赦我一切罪惡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洗浄我的汚穢心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( 2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51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</a:p>
        </p:txBody>
      </p:sp>
    </p:spTree>
    <p:extLst>
      <p:ext uri="{BB962C8B-B14F-4D97-AF65-F5344CB8AC3E}">
        <p14:creationId xmlns:p14="http://schemas.microsoft.com/office/powerpoint/2010/main" xmlns="" val="10658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</a:p>
        </p:txBody>
      </p:sp>
    </p:spTree>
    <p:extLst>
      <p:ext uri="{BB962C8B-B14F-4D97-AF65-F5344CB8AC3E}">
        <p14:creationId xmlns:p14="http://schemas.microsoft.com/office/powerpoint/2010/main" xmlns="" val="35091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AFC7C034-021A-479F-A5B0-F4AE2AC2A6F8}" vid="{E4B01A5C-7C0B-4AB8-8973-047186F18E3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</TotalTime>
  <Words>422</Words>
  <Application>Microsoft Office PowerPoint</Application>
  <PresentationFormat>自訂</PresentationFormat>
  <Paragraphs>78</Paragraphs>
  <Slides>30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Theme1</vt:lpstr>
      <vt:lpstr>宣道詩 106 讚美耶穌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宣道詩 139 耶穌恩友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PowerPoint</cp:lastModifiedBy>
  <cp:revision>140</cp:revision>
  <dcterms:created xsi:type="dcterms:W3CDTF">2015-05-17T04:39:00Z</dcterms:created>
  <dcterms:modified xsi:type="dcterms:W3CDTF">2023-09-26T12:41:36Z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