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ZIJcBFulk9RF4kYTqV3dJect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f69f3d4c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7f69f3d4c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f69f3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7f69f3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a4960eb3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8a4960eb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a4960eb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8a4960eb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a4960eb3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8a4960eb3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a4960eb3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8a4960eb3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a4960eb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8a4960eb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4960eb3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8a4960eb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a4960eb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a4960eb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a4960eb3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8a4960eb3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a4960eb3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8a4960eb3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a4960eb3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8a4960eb3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a4960eb3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8a4960eb3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a4960eb3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8a4960eb3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a4960eb3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8a4960eb3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a4960eb3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8a4960eb3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a4960eb3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8a4960eb3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a4960eb3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8a4960eb3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a4960eb3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8a4960eb3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a4960eb3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8a4960eb3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a4960eb3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8a4960eb3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a4960eb3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8a4960eb3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a4960eb3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8a4960eb3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a4960eb3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8a4960eb3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a4960eb3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8a4960eb3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a4960eb3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8a4960eb3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a4960eb3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8a4960eb3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a4960eb3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8a4960eb3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a4960eb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8a4960eb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a4960eb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8a4960eb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a4960eb3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8a4960eb3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a4960eb3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8a4960eb3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a4960eb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8a4960eb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a4960eb3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8a4960eb3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a4960eb3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8a4960eb3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f69f3d4c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7f69f3d4c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f69f3d4c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7f69f3d4c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37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93372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–"/>
              <a:defRPr sz="3733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marL="2286000" lvl="4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marL="2743200" lvl="5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9554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Microsoft JhengHei"/>
              <a:buNone/>
            </a:pPr>
            <a:r>
              <a:rPr lang="zh-TW" sz="7200" b="1" i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祢的愛</a:t>
            </a:r>
            <a:endParaRPr sz="7200" b="1" i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69f3d4c4_1_41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學習祢謙卑的樣式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g27f69f3d4c4_1_41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f69f3d4c4_1_46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" name="Google Shape;144;g27f69f3d4c4_1_46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4960eb37_0_19"/>
          <p:cNvSpPr txBox="1"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Microsoft JhengHei"/>
              <a:buNone/>
            </a:pPr>
            <a:r>
              <a:rPr lang="zh-TW" sz="7200" b="1" i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祢的愛</a:t>
            </a:r>
            <a:endParaRPr sz="7200" b="1" i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4960eb37_0_2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宇宙萬物 統管一切所有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關心我的需要 了解我的感受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g28a4960eb37_0_2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a4960eb37_0_2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鋪陳天上雲彩 打造永恆國度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但這雙手卻甘心為我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g28a4960eb37_0_2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a4960eb37_0_3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忍受徹骨釘傷苦痛</a:t>
            </a:r>
            <a:endParaRPr sz="62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" name="Google Shape;167;g28a4960eb37_0_3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a4960eb37_0_3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祢公義審判萬民 聖潔光照全地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一再賜恩典 一再施憐憫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g28a4960eb37_0_3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a4960eb37_0_4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給我機會迴轉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9" name="Google Shape;179;g28a4960eb37_0_4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a4960eb37_0_4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Google Shape;185;g28a4960eb37_0_4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a4960eb37_0_5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g28a4960eb37_0_5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宇宙萬物 統管一切所有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關心我的需要 了解我的感受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24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4960eb37_0_5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7" name="Google Shape;197;g28a4960eb37_0_5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a4960eb37_0_6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學習祢謙卑的樣式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g28a4960eb37_0_6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a4960eb37_0_6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g28a4960eb37_0_6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a4960eb37_0_7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g28a4960eb37_0_7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a4960eb37_0_7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g28a4960eb37_0_7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a4960eb37_0_8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g28a4960eb37_0_8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a4960eb37_0_8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學習祢謙卑的樣式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3" name="Google Shape;233;g28a4960eb37_0_8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a4960eb37_0_93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g28a4960eb37_0_93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a4960eb37_0_98"/>
          <p:cNvSpPr txBox="1"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Microsoft JhengHei"/>
              <a:buNone/>
            </a:pPr>
            <a:r>
              <a:rPr lang="zh-TW" sz="7200" b="1" i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</a:t>
            </a:r>
            <a:r>
              <a:rPr lang="zh-TW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altLang="en-US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7200" b="1" i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我生命中</a:t>
            </a:r>
            <a:endParaRPr sz="7200" b="1" i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a4960eb37_0_10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哦主，求祢保守我的心我的意念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使我能够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遵行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旨意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g28a4960eb37_0_10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鋪陳天上雲彩 打造永恆國度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但這雙手卻甘心為我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2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a4960eb37_0_10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我願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話語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深藏在我心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作路上的光，成為我腳前的燈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6" name="Google Shape;256;g28a4960eb37_0_10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a4960eb37_0_11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哦主，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坚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固我信心、我的力量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使我得以勇敢向前行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g28a4960eb37_0_11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a4960eb37_0_11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因我知道有时我仍会软弱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带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领我使我不会再退缩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8" name="Google Shape;268;g28a4960eb37_0_11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a4960eb37_0_12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我生命中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好让我一生能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学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样式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4" name="Google Shape;274;g28a4960eb37_0_12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a4960eb37_0_12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为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喜悦的儿女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使我的生命能够彰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显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荣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耀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g28a4960eb37_0_12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a4960eb37_0_188"/>
          <p:cNvSpPr txBox="1"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Microsoft JhengHei"/>
              <a:buNone/>
            </a:pPr>
            <a:r>
              <a:rPr lang="zh-TW" sz="7200" b="1" i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</a:t>
            </a:r>
            <a:r>
              <a:rPr lang="zh-TW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altLang="en-US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7200" b="1" i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7200" b="1" i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我生命中</a:t>
            </a:r>
            <a:endParaRPr sz="7200" b="1" i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a4960eb37_0_19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哦主，求祢保守我的心我的意念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使我能够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遵行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旨意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1" name="Google Shape;291;g28a4960eb37_0_19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a4960eb37_0_19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我願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話語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深藏在我心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作路上的光，成為我腳前的燈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7" name="Google Shape;297;g28a4960eb37_0_19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正歌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a4960eb37_0_20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哦主，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坚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固我信心、我的力量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使我得以勇敢向前行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g28a4960eb37_0_20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a4960eb37_0_20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因我知道有时我仍会软弱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带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领我使我不会再退缩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g28a4960eb37_0_20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忍受徹骨釘傷苦痛</a:t>
            </a:r>
            <a:endParaRPr sz="62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a4960eb37_0_21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我生命中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好让我一生能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学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样式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g28a4960eb37_0_21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a4960eb37_0_21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为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喜悦的儿女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使我的生命能够彰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显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荣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耀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1" name="Google Shape;321;g28a4960eb37_0_21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a4960eb37_0_22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我生命中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好让我一生能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学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样式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7" name="Google Shape;327;g28a4960eb37_0_22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a4960eb37_0_22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为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喜悦的儿女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使我的生命能够彰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显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荣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耀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" name="Google Shape;333;g28a4960eb37_0_22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a4960eb37_0_232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我的生命能够彰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显</a:t>
            </a:r>
            <a:r>
              <a:rPr lang="zh-TW" altLang="en-US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0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荣</a:t>
            </a:r>
            <a:r>
              <a:rPr lang="zh-TW" sz="60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耀</a:t>
            </a:r>
            <a:endParaRPr sz="60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g28a4960eb37_0_232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祢公義審判萬民 聖潔光照全地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一再賜恩典 一再施憐憫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2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給我機會迴轉</a:t>
            </a:r>
            <a:r>
              <a:rPr lang="zh-TW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</a:t>
            </a:r>
            <a:r>
              <a:rPr lang="zh-TW" altLang="en-US" sz="62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endParaRPr sz="62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副歌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69f3d4c4_1_31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 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sz="6400" b="1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g27f69f3d4c4_1_31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f69f3d4c4_1_36"/>
          <p:cNvSpPr txBox="1">
            <a:spLocks noGrp="1"/>
          </p:cNvSpPr>
          <p:nvPr>
            <p:ph type="body" idx="1"/>
          </p:nvPr>
        </p:nvSpPr>
        <p:spPr>
          <a:xfrm>
            <a:off x="0" y="2084851"/>
            <a:ext cx="12192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6400" b="1" dirty="0" smtClean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 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188" lvl="0" indent="-457188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6400" b="1" dirty="0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6400" b="1" dirty="0">
              <a:solidFill>
                <a:srgbClr val="0000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g27f69f3d4c4_1_36"/>
          <p:cNvSpPr txBox="1"/>
          <p:nvPr/>
        </p:nvSpPr>
        <p:spPr>
          <a:xfrm>
            <a:off x="0" y="515719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zh-TW" sz="3600" b="1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副</a:t>
            </a:r>
            <a:r>
              <a:rPr lang="zh-TW" sz="3600" b="1" i="0" u="none" strike="noStrike" cap="none">
                <a:solidFill>
                  <a:srgbClr val="00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歌 )</a:t>
            </a:r>
            <a:endParaRPr sz="36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758</Words>
  <PresentationFormat>自訂</PresentationFormat>
  <Paragraphs>116</Paragraphs>
  <Slides>44</Slides>
  <Notes>44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Theme1</vt:lpstr>
      <vt:lpstr>祢的愛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祢的愛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我需要有祢在我生命中</vt:lpstr>
      <vt:lpstr>投影片 29</vt:lpstr>
      <vt:lpstr>投影片 30</vt:lpstr>
      <vt:lpstr>投影片 31</vt:lpstr>
      <vt:lpstr>投影片 32</vt:lpstr>
      <vt:lpstr>投影片 33</vt:lpstr>
      <vt:lpstr>投影片 34</vt:lpstr>
      <vt:lpstr>我需要有祢在我生命中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祢的愛</dc:title>
  <dc:creator>Windows User</dc:creator>
  <cp:lastModifiedBy>PowerPoint</cp:lastModifiedBy>
  <cp:revision>2</cp:revision>
  <dcterms:created xsi:type="dcterms:W3CDTF">2023-03-09T11:18:49Z</dcterms:created>
  <dcterms:modified xsi:type="dcterms:W3CDTF">2023-10-10T13:18:46Z</dcterms:modified>
</cp:coreProperties>
</file>