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77" r:id="rId7"/>
    <p:sldId id="278" r:id="rId8"/>
    <p:sldId id="279" r:id="rId9"/>
    <p:sldId id="280" r:id="rId10"/>
    <p:sldId id="266" r:id="rId11"/>
    <p:sldId id="267" r:id="rId12"/>
    <p:sldId id="268" r:id="rId13"/>
    <p:sldId id="26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70" r:id="rId27"/>
    <p:sldId id="271" r:id="rId28"/>
    <p:sldId id="272" r:id="rId29"/>
    <p:sldId id="273" r:id="rId30"/>
    <p:sldId id="274" r:id="rId31"/>
    <p:sldId id="293" r:id="rId32"/>
    <p:sldId id="294" r:id="rId33"/>
    <p:sldId id="275" r:id="rId34"/>
    <p:sldId id="276" r:id="rId35"/>
    <p:sldId id="295" r:id="rId36"/>
    <p:sldId id="296" r:id="rId37"/>
    <p:sldId id="297" r:id="rId3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1A99-8C3F-4D98-8584-B5DB38B1A655}" type="datetimeFigureOut">
              <a:rPr lang="zh-TW" altLang="en-US" smtClean="0"/>
              <a:pPr/>
              <a:t>2023/10/17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2695-0CE2-445A-96C6-00E867219C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的恩典夠我用</a:t>
            </a:r>
          </a:p>
        </p:txBody>
      </p:sp>
    </p:spTree>
    <p:extLst>
      <p:ext uri="{BB962C8B-B14F-4D97-AF65-F5344CB8AC3E}">
        <p14:creationId xmlns:p14="http://schemas.microsoft.com/office/powerpoint/2010/main" xmlns="" val="291763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力覆庇我軟弱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2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靠著耶穌得勝又得勝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61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38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89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力覆庇我軟弱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2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靠著耶穌得勝又得勝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61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38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89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力覆庇我軟弱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2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靠著耶穌得勝又得勝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61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物換星移幾十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載　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唯有祢愛不更改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09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38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89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38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89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38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899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謝祢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133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我能用什麼報答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世上的一切  無法換取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5371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白白地得來  無止盡赦免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盡在寶血和十架</a:t>
            </a:r>
          </a:p>
        </p:txBody>
      </p:sp>
    </p:spTree>
    <p:extLst>
      <p:ext uri="{BB962C8B-B14F-4D97-AF65-F5344CB8AC3E}">
        <p14:creationId xmlns:p14="http://schemas.microsoft.com/office/powerpoint/2010/main" xmlns="" val="185178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599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每個季節恩典脂油滿滿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371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擦乾我的眼淚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挪去後悔  釋放我的纏累</a:t>
            </a:r>
          </a:p>
        </p:txBody>
      </p:sp>
    </p:spTree>
    <p:extLst>
      <p:ext uri="{BB962C8B-B14F-4D97-AF65-F5344CB8AC3E}">
        <p14:creationId xmlns:p14="http://schemas.microsoft.com/office/powerpoint/2010/main" xmlns="" val="30539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我能用什麼報答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世上的一切  無法換取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5371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白白地得來  無止盡赦免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盡在寶血和十架</a:t>
            </a:r>
          </a:p>
        </p:txBody>
      </p:sp>
    </p:spTree>
    <p:extLst>
      <p:ext uri="{BB962C8B-B14F-4D97-AF65-F5344CB8AC3E}">
        <p14:creationId xmlns:p14="http://schemas.microsoft.com/office/powerpoint/2010/main" xmlns="" val="1851784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755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用生命將我贖回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我是天父永遠最愛寶貝</a:t>
            </a:r>
          </a:p>
        </p:txBody>
      </p:sp>
    </p:spTree>
    <p:extLst>
      <p:ext uri="{BB962C8B-B14F-4D97-AF65-F5344CB8AC3E}">
        <p14:creationId xmlns:p14="http://schemas.microsoft.com/office/powerpoint/2010/main" xmlns="" val="848433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7555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用生命將我贖回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我是天父永遠最愛寶貝</a:t>
            </a:r>
          </a:p>
        </p:txBody>
      </p:sp>
    </p:spTree>
    <p:extLst>
      <p:ext uri="{BB962C8B-B14F-4D97-AF65-F5344CB8AC3E}">
        <p14:creationId xmlns:p14="http://schemas.microsoft.com/office/powerpoint/2010/main" xmlns="" val="848433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用生命將我贖回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我是天父永遠最愛寶貝</a:t>
            </a:r>
          </a:p>
        </p:txBody>
      </p:sp>
    </p:spTree>
    <p:extLst>
      <p:ext uri="{BB962C8B-B14F-4D97-AF65-F5344CB8AC3E}">
        <p14:creationId xmlns:p14="http://schemas.microsoft.com/office/powerpoint/2010/main" xmlns="" val="8484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雖然經過水和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著主我就剛強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32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每時每刻祢與我同在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263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物換星移幾十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載　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唯有祢愛不更改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09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每個季節恩典脂油滿滿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37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雖然經過水和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著主我就剛強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32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每時每刻祢與我同在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2636701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26</TotalTime>
  <Words>420</Words>
  <Application>Microsoft Office PowerPoint</Application>
  <PresentationFormat>如螢幕大小 (16:9)</PresentationFormat>
  <Paragraphs>84</Paragraphs>
  <Slides>37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chongbai</vt:lpstr>
      <vt:lpstr>祢的恩典夠我用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謝謝祢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一切歌頌讚美</dc:title>
  <dc:creator>User</dc:creator>
  <cp:lastModifiedBy>PowerPoint</cp:lastModifiedBy>
  <cp:revision>7</cp:revision>
  <dcterms:created xsi:type="dcterms:W3CDTF">2019-12-31T10:19:08Z</dcterms:created>
  <dcterms:modified xsi:type="dcterms:W3CDTF">2023-10-17T12:41:38Z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