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8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77" autoAdjust="0"/>
    <p:restoredTop sz="94660"/>
  </p:normalViewPr>
  <p:slideViewPr>
    <p:cSldViewPr snapToGrid="0">
      <p:cViewPr varScale="1">
        <p:scale>
          <a:sx n="43" d="100"/>
          <a:sy n="43" d="100"/>
        </p:scale>
        <p:origin x="-114" y="-1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42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02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8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3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535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04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41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80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530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211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443D-8983-40C4-AD6D-FA0CB3B8166E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C736-9957-4AE2-BB10-A010EF5A4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30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2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44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5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73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0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1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3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3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2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2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61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7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7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5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給我天上的主</a:t>
            </a:r>
          </a:p>
        </p:txBody>
      </p:sp>
    </p:spTree>
    <p:extLst>
      <p:ext uri="{BB962C8B-B14F-4D97-AF65-F5344CB8AC3E}">
        <p14:creationId xmlns:p14="http://schemas.microsoft.com/office/powerpoint/2010/main" xmlns="" val="12119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我心中有千百萬心聲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8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是偉大完美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8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2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常顧念扶持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2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9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給我天上的主</a:t>
            </a:r>
          </a:p>
        </p:txBody>
      </p:sp>
    </p:spTree>
    <p:extLst>
      <p:ext uri="{BB962C8B-B14F-4D97-AF65-F5344CB8AC3E}">
        <p14:creationId xmlns:p14="http://schemas.microsoft.com/office/powerpoint/2010/main" xmlns="" val="11809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我心中有千百萬心聲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8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都一一歸給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是偉大完美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1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5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常顧念扶持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1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91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4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7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6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1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2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我獻作活祭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6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2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5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4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8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21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</TotalTime>
  <Words>630</Words>
  <Application>Microsoft Office PowerPoint</Application>
  <PresentationFormat>自訂</PresentationFormat>
  <Paragraphs>112</Paragraphs>
  <Slides>41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Theme1</vt:lpstr>
      <vt:lpstr>獻上頌讚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獻上頌讚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獻給我天上的主</vt:lpstr>
      <vt:lpstr>投影片 24</vt:lpstr>
      <vt:lpstr>投影片 25</vt:lpstr>
      <vt:lpstr>投影片 26</vt:lpstr>
      <vt:lpstr>投影片 27</vt:lpstr>
      <vt:lpstr>投影片 28</vt:lpstr>
      <vt:lpstr>投影片 29</vt:lpstr>
      <vt:lpstr>獻給我天上的主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batisuoc</dc:creator>
  <cp:lastModifiedBy>PowerPoint</cp:lastModifiedBy>
  <cp:revision>4</cp:revision>
  <dcterms:created xsi:type="dcterms:W3CDTF">2023-10-23T17:09:26Z</dcterms:created>
  <dcterms:modified xsi:type="dcterms:W3CDTF">2023-10-26T12:42:15Z</dcterms:modified>
</cp:coreProperties>
</file>