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63" r:id="rId3"/>
    <p:sldId id="264" r:id="rId4"/>
    <p:sldId id="265" r:id="rId5"/>
    <p:sldId id="266" r:id="rId6"/>
    <p:sldId id="275" r:id="rId7"/>
    <p:sldId id="267" r:id="rId8"/>
    <p:sldId id="268" r:id="rId9"/>
    <p:sldId id="269" r:id="rId10"/>
    <p:sldId id="270" r:id="rId11"/>
    <p:sldId id="276" r:id="rId12"/>
    <p:sldId id="271" r:id="rId13"/>
    <p:sldId id="272" r:id="rId14"/>
    <p:sldId id="273" r:id="rId15"/>
    <p:sldId id="274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8"/>
    <p:restoredTop sz="94669"/>
  </p:normalViewPr>
  <p:slideViewPr>
    <p:cSldViewPr>
      <p:cViewPr varScale="1">
        <p:scale>
          <a:sx n="139" d="100"/>
          <a:sy n="139" d="100"/>
        </p:scale>
        <p:origin x="-738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2023/10/31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2023/10/31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2023/10/31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2023/10/31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2023/10/31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2023/10/31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2023/10/31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2023/10/31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2023/10/31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2023/10/31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41B9-F864-44C2-A985-02331B6A2E1A}" type="datetimeFigureOut">
              <a:rPr lang="zh-TW" altLang="en-US" smtClean="0"/>
              <a:pPr/>
              <a:t>2023/10/31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041B9-F864-44C2-A985-02331B6A2E1A}" type="datetimeFigureOut">
              <a:rPr lang="zh-TW" altLang="en-US" smtClean="0"/>
              <a:pPr/>
              <a:t>2023/10/31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41B22-5B9A-4888-A771-4C79ED35F8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139</a:t>
            </a:r>
            <a:r>
              <a:rPr lang="en-US" altLang="zh-C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耶穌恩友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469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確實信心堅持到底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常在耶穌恩坐求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71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139</a:t>
            </a:r>
            <a:r>
              <a:rPr lang="en-US" altLang="zh-C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耶穌恩友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675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時而軟弱多有愁苦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事務煩矣且無謀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189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忽想奔至全能救主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樂向耶穌恩座求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815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親或輕我友或離我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財寶名利無存留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031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惟一恆友極其穩妥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常在耶穌恩坐求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351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138</a:t>
            </a:r>
            <a:r>
              <a:rPr lang="en-US" altLang="zh-C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全告知耶穌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295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今將我苦況  全告知耶穌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我不能獨自受此憂慮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7001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4100" b="1" dirty="0" smtClean="0">
                <a:solidFill>
                  <a:srgbClr val="000066"/>
                </a:solidFill>
              </a:rPr>
              <a:t>( 1 )</a:t>
            </a:r>
            <a:endParaRPr lang="vi-VN" sz="41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832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我於患難中  惟主能體恤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拭去我眼淚善於安撫</a:t>
            </a:r>
            <a:endParaRPr lang="vi-V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7001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4100" b="1" dirty="0" smtClean="0">
                <a:solidFill>
                  <a:srgbClr val="000066"/>
                </a:solidFill>
              </a:rPr>
              <a:t>( 1 )</a:t>
            </a:r>
            <a:endParaRPr lang="vi-VN" sz="41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811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必告知耶穌  全告知耶穌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將我心中事向主傾吐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992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救主為我親愛知心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擔當我諸般苦憂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355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必告知耶穌  全告知耶穌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惟主知我心善於體恤</a:t>
            </a:r>
            <a:endParaRPr lang="vi-V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151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今將我缺欠  全告知耶穌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我不能獨自補我不足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7001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4100" b="1" dirty="0" smtClean="0">
                <a:solidFill>
                  <a:srgbClr val="000066"/>
                </a:solidFill>
              </a:rPr>
              <a:t>( 2 )</a:t>
            </a:r>
            <a:endParaRPr lang="vi-VN" sz="41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731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我所有弱點  惟主能幫助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終必救我到完美地步</a:t>
            </a:r>
            <a:endParaRPr lang="vi-V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7001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4100" b="1" dirty="0" smtClean="0">
                <a:solidFill>
                  <a:srgbClr val="000066"/>
                </a:solidFill>
              </a:rPr>
              <a:t>( 2 )</a:t>
            </a:r>
            <a:endParaRPr lang="vi-VN" sz="41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748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必告知耶穌  全告知耶穌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將我心中事向主傾吐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998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必告知耶穌  全告知耶穌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惟主知我心善於體恤</a:t>
            </a:r>
            <a:endParaRPr lang="vi-V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290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今將我試誘  全告知耶穌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我不能獨自制勝罪慾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7001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4100" b="1" dirty="0" smtClean="0">
                <a:solidFill>
                  <a:srgbClr val="000066"/>
                </a:solidFill>
              </a:rPr>
              <a:t>( 3 )</a:t>
            </a:r>
            <a:endParaRPr lang="vi-VN" sz="41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297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主曾受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試探  與我們無殊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樂助我膂力得勝有餘</a:t>
            </a:r>
            <a:endParaRPr lang="vi-V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7001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4100" b="1" dirty="0" smtClean="0">
                <a:solidFill>
                  <a:srgbClr val="000066"/>
                </a:solidFill>
              </a:rPr>
              <a:t>( 3 )</a:t>
            </a:r>
            <a:endParaRPr lang="vi-VN" sz="41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657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必告知耶穌  全告知耶穌</a:t>
            </a:r>
            <a:endParaRPr lang="en-US" altLang="zh-CN" sz="4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將我心中事向主傾吐</a:t>
            </a:r>
            <a:endParaRPr lang="en-US" altLang="zh-CN" sz="4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89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必告知耶穌  全告知耶穌</a:t>
            </a:r>
            <a:endParaRPr lang="en-US" altLang="zh-CN" sz="4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惟主知我心善於體恤</a:t>
            </a:r>
            <a:endParaRPr lang="vi-VN" sz="4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93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今將我重担  全告知耶穌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我不能獨自勝此勞苦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7001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4100" b="1" dirty="0" smtClean="0">
                <a:solidFill>
                  <a:srgbClr val="000066"/>
                </a:solidFill>
              </a:rPr>
              <a:t>( 4 )</a:t>
            </a:r>
            <a:endParaRPr lang="vi-VN" sz="41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452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一切事務憂喜甘苦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俱在耶穌恩座求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612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我一切事務  主樂於担負</a:t>
            </a:r>
            <a:endParaRPr lang="en-US" altLang="zh-CN" sz="48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甘作我密友時相幫助</a:t>
            </a:r>
            <a:endParaRPr lang="vi-VN" sz="4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03914"/>
            <a:ext cx="9144000" cy="7001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4100" b="1" dirty="0" smtClean="0">
                <a:solidFill>
                  <a:srgbClr val="000066"/>
                </a:solidFill>
              </a:rPr>
              <a:t>( 4 )</a:t>
            </a:r>
            <a:endParaRPr lang="vi-VN" sz="41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174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必告知耶穌  全告知耶穌</a:t>
            </a:r>
            <a:endParaRPr lang="en-US" altLang="zh-CN" sz="4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將我心中事向主傾吐</a:t>
            </a:r>
            <a:endParaRPr lang="en-US" altLang="zh-CN" sz="4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617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必告知耶穌  全告知耶穌</a:t>
            </a:r>
            <a:endParaRPr lang="en-US" altLang="zh-CN" sz="4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solidFill>
                  <a:srgbClr val="000066"/>
                </a:solidFill>
                <a:ea typeface="Microsoft JhengHei" panose="020B0604030504040204" pitchFamily="34" charset="-120"/>
              </a:rPr>
              <a:t>惟主知我心善於體恤</a:t>
            </a:r>
            <a:endParaRPr lang="vi-VN" sz="48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408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喜樂平安屢屢失去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有時痛苦淚直流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520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皆因世俗情慾纏繞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少在耶穌恩座求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870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139</a:t>
            </a:r>
            <a:r>
              <a:rPr lang="en-US" altLang="zh-C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耶穌恩友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070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或受魔鬼誘惑試探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或有逼迫與憂愁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53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切莫絕望心須剛強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多在耶穌恩座求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548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9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耶穌深知我們軟弱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搭救體恤愛無休</a:t>
            </a:r>
            <a:endParaRPr lang="en-US" altLang="zh-CN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294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57</TotalTime>
  <Words>383</Words>
  <Application>Microsoft Macintosh PowerPoint</Application>
  <PresentationFormat>如螢幕大小 (16:9)</PresentationFormat>
  <Paragraphs>68</Paragraphs>
  <Slides>32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3" baseType="lpstr">
      <vt:lpstr>佈景主題1</vt:lpstr>
      <vt:lpstr>宣道詩 139 耶穌恩友</vt:lpstr>
      <vt:lpstr>投影片 2</vt:lpstr>
      <vt:lpstr>投影片 3</vt:lpstr>
      <vt:lpstr>投影片 4</vt:lpstr>
      <vt:lpstr>投影片 5</vt:lpstr>
      <vt:lpstr>宣道詩 139 耶穌恩友</vt:lpstr>
      <vt:lpstr>投影片 7</vt:lpstr>
      <vt:lpstr>投影片 8</vt:lpstr>
      <vt:lpstr>投影片 9</vt:lpstr>
      <vt:lpstr>投影片 10</vt:lpstr>
      <vt:lpstr>宣道詩 139 耶穌恩友</vt:lpstr>
      <vt:lpstr>投影片 12</vt:lpstr>
      <vt:lpstr>投影片 13</vt:lpstr>
      <vt:lpstr>投影片 14</vt:lpstr>
      <vt:lpstr>投影片 15</vt:lpstr>
      <vt:lpstr>宣道詩 138 全告知耶穌</vt:lpstr>
      <vt:lpstr>投影片 17</vt:lpstr>
      <vt:lpstr>投影片 18</vt:lpstr>
      <vt:lpstr>投影片 19</vt:lpstr>
      <vt:lpstr>投影片 20</vt:lpstr>
      <vt:lpstr>投影片 21</vt:lpstr>
      <vt:lpstr>投影片 22</vt:lpstr>
      <vt:lpstr>投影片 23</vt:lpstr>
      <vt:lpstr>投影片 24</vt:lpstr>
      <vt:lpstr>投影片 25</vt:lpstr>
      <vt:lpstr>投影片 26</vt:lpstr>
      <vt:lpstr>投影片 27</vt:lpstr>
      <vt:lpstr>投影片 28</vt:lpstr>
      <vt:lpstr>投影片 29</vt:lpstr>
      <vt:lpstr>投影片 30</vt:lpstr>
      <vt:lpstr>投影片 31</vt:lpstr>
      <vt:lpstr>投影片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耶穌恩友</dc:title>
  <dc:creator>大唐</dc:creator>
  <cp:lastModifiedBy>PowerPoint</cp:lastModifiedBy>
  <cp:revision>14</cp:revision>
  <dcterms:created xsi:type="dcterms:W3CDTF">2015-10-04T00:26:40Z</dcterms:created>
  <dcterms:modified xsi:type="dcterms:W3CDTF">2023-10-31T12:55:53Z</dcterms:modified>
</cp:coreProperties>
</file>